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95" r:id="rId3"/>
    <p:sldId id="296" r:id="rId4"/>
    <p:sldId id="297" r:id="rId5"/>
    <p:sldId id="291" r:id="rId6"/>
    <p:sldId id="298" r:id="rId7"/>
    <p:sldId id="299" r:id="rId8"/>
    <p:sldId id="300" r:id="rId9"/>
    <p:sldId id="301" r:id="rId10"/>
    <p:sldId id="294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lack" panose="00000A00000000000000" pitchFamily="2" charset="0"/>
      <p:bold r:id="rId22"/>
      <p:italic r:id="rId23"/>
      <p:boldItalic r:id="rId24"/>
    </p:embeddedFont>
    <p:embeddedFont>
      <p:font typeface="Poppins Bold" panose="00000800000000000000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onir" initials="am" lastIdx="1" clrIdx="0">
    <p:extLst>
      <p:ext uri="{19B8F6BF-5375-455C-9EA6-DF929625EA0E}">
        <p15:presenceInfo xmlns:p15="http://schemas.microsoft.com/office/powerpoint/2012/main" userId="a32d64b1d32ea9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514"/>
    <a:srgbClr val="F8F8F8"/>
    <a:srgbClr val="E5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D292F-DDAF-46E2-8EC1-B8DB2AF08293}" v="7" dt="2022-02-04T15:37:14.576"/>
    <p1510:client id="{A9BAABCA-0FD0-8C11-0B07-CC80D428357A}" v="41" dt="2022-02-08T21:17:37.786"/>
    <p1510:client id="{CE214696-E90A-A642-352F-7AA8C3901CC9}" v="37" dt="2022-02-09T14:13:13.976"/>
    <p1510:client id="{F51F5946-4F29-B191-6905-9412EEC1BD53}" v="255" dt="2022-02-14T16:15:06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639A5-BD8F-461C-A30D-865E38BCE1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DC444C-0FB0-4317-BBAC-978F450B38A5}">
      <dgm:prSet phldrT="[Text]"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What Goes Where - full version with IMAGE SEARCH</a:t>
          </a:r>
          <a:endParaRPr lang="en-US"/>
        </a:p>
      </dgm:t>
    </dgm:pt>
    <dgm:pt modelId="{B602A032-A82A-408B-B0A0-4150A73BB64B}" type="parTrans" cxnId="{524AF4E9-5B9C-414D-97B8-F8399F8AE951}">
      <dgm:prSet/>
      <dgm:spPr/>
      <dgm:t>
        <a:bodyPr/>
        <a:lstStyle/>
        <a:p>
          <a:endParaRPr lang="en-US"/>
        </a:p>
      </dgm:t>
    </dgm:pt>
    <dgm:pt modelId="{FE0EE681-BC85-4426-B236-B0659A527224}" type="sibTrans" cxnId="{524AF4E9-5B9C-414D-97B8-F8399F8AE951}">
      <dgm:prSet/>
      <dgm:spPr/>
      <dgm:t>
        <a:bodyPr/>
        <a:lstStyle/>
        <a:p>
          <a:endParaRPr lang="en-US"/>
        </a:p>
      </dgm:t>
    </dgm:pt>
    <dgm:pt modelId="{E348559D-DCD3-4A8F-98A9-94CB38A13461}">
      <dgm:prSet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Complete pick-up and event schedules/reminders</a:t>
          </a:r>
        </a:p>
      </dgm:t>
    </dgm:pt>
    <dgm:pt modelId="{9500D4DC-C072-48C9-90F0-CCA756F07E31}" type="parTrans" cxnId="{B8D600B0-65CA-4C54-8E7E-1BE15A2CC1AB}">
      <dgm:prSet/>
      <dgm:spPr/>
      <dgm:t>
        <a:bodyPr/>
        <a:lstStyle/>
        <a:p>
          <a:endParaRPr lang="en-US"/>
        </a:p>
      </dgm:t>
    </dgm:pt>
    <dgm:pt modelId="{224354BE-6344-4E13-96E3-FA763FBDADB4}" type="sibTrans" cxnId="{B8D600B0-65CA-4C54-8E7E-1BE15A2CC1AB}">
      <dgm:prSet/>
      <dgm:spPr/>
      <dgm:t>
        <a:bodyPr/>
        <a:lstStyle/>
        <a:p>
          <a:endParaRPr lang="en-US"/>
        </a:p>
      </dgm:t>
    </dgm:pt>
    <dgm:pt modelId="{B4647378-1D17-4EE4-AB49-287CAF5447BB}">
      <dgm:prSet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Report-a-Problem</a:t>
          </a:r>
        </a:p>
      </dgm:t>
    </dgm:pt>
    <dgm:pt modelId="{8E7C27E7-E8D5-4067-8916-B54E6C483C2D}" type="parTrans" cxnId="{8973CF14-574B-4D22-8001-427CECD8C91E}">
      <dgm:prSet/>
      <dgm:spPr/>
      <dgm:t>
        <a:bodyPr/>
        <a:lstStyle/>
        <a:p>
          <a:endParaRPr lang="en-US"/>
        </a:p>
      </dgm:t>
    </dgm:pt>
    <dgm:pt modelId="{7C3972C2-0137-4BCB-84C9-53242F4BDDEF}" type="sibTrans" cxnId="{8973CF14-574B-4D22-8001-427CECD8C91E}">
      <dgm:prSet/>
      <dgm:spPr/>
      <dgm:t>
        <a:bodyPr/>
        <a:lstStyle/>
        <a:p>
          <a:endParaRPr lang="en-US"/>
        </a:p>
      </dgm:t>
    </dgm:pt>
    <dgm:pt modelId="{AD42C588-B7F8-4F82-8D26-CF27C24F364D}">
      <dgm:prSet/>
      <dgm:spPr/>
      <dgm:t>
        <a:bodyPr/>
        <a:lstStyle/>
        <a:p>
          <a:pPr rtl="0"/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Notifications</a:t>
          </a:r>
          <a:r>
            <a:rPr lang="en-US">
              <a:solidFill>
                <a:srgbClr val="0A1514"/>
              </a:solidFill>
              <a:latin typeface="Poppins Bold"/>
              <a:sym typeface="Wingdings" panose="05000000000000000000" pitchFamily="2" charset="2"/>
            </a:rPr>
            <a:t> </a:t>
          </a:r>
          <a:endParaRPr lang="en-US">
            <a:solidFill>
              <a:srgbClr val="0A1514"/>
            </a:solidFill>
            <a:sym typeface="Wingdings" panose="05000000000000000000" pitchFamily="2" charset="2"/>
          </a:endParaRPr>
        </a:p>
      </dgm:t>
    </dgm:pt>
    <dgm:pt modelId="{8B062D58-0D6A-48F9-B676-84B2A7896D47}" type="parTrans" cxnId="{42FECD69-E102-4B63-8E97-1E27675BCCE9}">
      <dgm:prSet/>
      <dgm:spPr/>
      <dgm:t>
        <a:bodyPr/>
        <a:lstStyle/>
        <a:p>
          <a:endParaRPr lang="en-US"/>
        </a:p>
      </dgm:t>
    </dgm:pt>
    <dgm:pt modelId="{93E2F1A7-2529-416E-AA2E-6D7873E1B338}" type="sibTrans" cxnId="{42FECD69-E102-4B63-8E97-1E27675BCCE9}">
      <dgm:prSet/>
      <dgm:spPr/>
      <dgm:t>
        <a:bodyPr/>
        <a:lstStyle/>
        <a:p>
          <a:endParaRPr lang="en-US"/>
        </a:p>
      </dgm:t>
    </dgm:pt>
    <dgm:pt modelId="{09AF65AF-33C5-4827-A55A-B7EE8CE54D86}">
      <dgm:prSet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Marketing assistance</a:t>
          </a:r>
        </a:p>
      </dgm:t>
    </dgm:pt>
    <dgm:pt modelId="{B48A5E8A-C5AD-4578-9650-BA525AEA621C}" type="parTrans" cxnId="{EC296BD4-9439-49CE-845E-AC091A6B119E}">
      <dgm:prSet/>
      <dgm:spPr/>
      <dgm:t>
        <a:bodyPr/>
        <a:lstStyle/>
        <a:p>
          <a:endParaRPr lang="en-US"/>
        </a:p>
      </dgm:t>
    </dgm:pt>
    <dgm:pt modelId="{64F2E9BC-C21E-437C-ACCF-7BF53A0A55B2}" type="sibTrans" cxnId="{EC296BD4-9439-49CE-845E-AC091A6B119E}">
      <dgm:prSet/>
      <dgm:spPr/>
      <dgm:t>
        <a:bodyPr/>
        <a:lstStyle/>
        <a:p>
          <a:endParaRPr lang="en-US"/>
        </a:p>
      </dgm:t>
    </dgm:pt>
    <dgm:pt modelId="{4A52C799-33CB-4809-8F0A-30FA2EEBCEDF}">
      <dgm:prSet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Full analytics</a:t>
          </a:r>
        </a:p>
      </dgm:t>
    </dgm:pt>
    <dgm:pt modelId="{8FF7BC6F-0AC5-4429-BB81-608B06638551}" type="parTrans" cxnId="{A3F890CC-EBAD-44A0-AD5C-967640FBF975}">
      <dgm:prSet/>
      <dgm:spPr/>
      <dgm:t>
        <a:bodyPr/>
        <a:lstStyle/>
        <a:p>
          <a:endParaRPr lang="en-US"/>
        </a:p>
      </dgm:t>
    </dgm:pt>
    <dgm:pt modelId="{26E49A1A-C3F7-4EA0-B12F-DE2B1BDEECB6}" type="sibTrans" cxnId="{A3F890CC-EBAD-44A0-AD5C-967640FBF975}">
      <dgm:prSet/>
      <dgm:spPr/>
      <dgm:t>
        <a:bodyPr/>
        <a:lstStyle/>
        <a:p>
          <a:endParaRPr lang="en-US"/>
        </a:p>
      </dgm:t>
    </dgm:pt>
    <dgm:pt modelId="{850E069A-C433-4F51-95B9-9569CC350A0F}">
      <dgm:prSet/>
      <dgm:spPr/>
      <dgm:t>
        <a:bodyPr/>
        <a:lstStyle/>
        <a:p>
          <a:r>
            <a:rPr lang="en-US">
              <a:solidFill>
                <a:srgbClr val="0A1514"/>
              </a:solidFill>
              <a:sym typeface="Wingdings" panose="05000000000000000000" pitchFamily="2" charset="2"/>
            </a:rPr>
            <a:t>Dedicated Web App</a:t>
          </a:r>
        </a:p>
      </dgm:t>
    </dgm:pt>
    <dgm:pt modelId="{67E98680-CA4E-4ECB-84E3-AB96296E24A5}" type="parTrans" cxnId="{57D4DCDB-5F59-4204-A1B8-057D979A386F}">
      <dgm:prSet/>
      <dgm:spPr/>
      <dgm:t>
        <a:bodyPr/>
        <a:lstStyle/>
        <a:p>
          <a:endParaRPr lang="en-US"/>
        </a:p>
      </dgm:t>
    </dgm:pt>
    <dgm:pt modelId="{5541D2E6-DC05-412E-AB16-4AAD987AE812}" type="sibTrans" cxnId="{57D4DCDB-5F59-4204-A1B8-057D979A386F}">
      <dgm:prSet/>
      <dgm:spPr/>
      <dgm:t>
        <a:bodyPr/>
        <a:lstStyle/>
        <a:p>
          <a:endParaRPr lang="en-US"/>
        </a:p>
      </dgm:t>
    </dgm:pt>
    <dgm:pt modelId="{0A5FB662-2E5C-4927-903E-603A6F5A4A7D}" type="pres">
      <dgm:prSet presAssocID="{19B639A5-BD8F-461C-A30D-865E38BCE1BB}" presName="Name0" presStyleCnt="0">
        <dgm:presLayoutVars>
          <dgm:chMax val="7"/>
          <dgm:chPref val="7"/>
          <dgm:dir/>
        </dgm:presLayoutVars>
      </dgm:prSet>
      <dgm:spPr/>
    </dgm:pt>
    <dgm:pt modelId="{D762147B-AA24-4085-9D5E-1FE07A06F181}" type="pres">
      <dgm:prSet presAssocID="{19B639A5-BD8F-461C-A30D-865E38BCE1BB}" presName="Name1" presStyleCnt="0"/>
      <dgm:spPr/>
    </dgm:pt>
    <dgm:pt modelId="{8C118E30-53A1-4EF1-936D-D7D0B65515A3}" type="pres">
      <dgm:prSet presAssocID="{19B639A5-BD8F-461C-A30D-865E38BCE1BB}" presName="cycle" presStyleCnt="0"/>
      <dgm:spPr/>
    </dgm:pt>
    <dgm:pt modelId="{C4E9EAB2-CB63-4F45-9048-4C9A4CC2A3A1}" type="pres">
      <dgm:prSet presAssocID="{19B639A5-BD8F-461C-A30D-865E38BCE1BB}" presName="srcNode" presStyleLbl="node1" presStyleIdx="0" presStyleCnt="7"/>
      <dgm:spPr/>
    </dgm:pt>
    <dgm:pt modelId="{1421B924-B2A2-4046-8A9E-351B2C695B70}" type="pres">
      <dgm:prSet presAssocID="{19B639A5-BD8F-461C-A30D-865E38BCE1BB}" presName="conn" presStyleLbl="parChTrans1D2" presStyleIdx="0" presStyleCnt="1"/>
      <dgm:spPr/>
    </dgm:pt>
    <dgm:pt modelId="{9491A690-B822-4E9B-A463-3A213B18722B}" type="pres">
      <dgm:prSet presAssocID="{19B639A5-BD8F-461C-A30D-865E38BCE1BB}" presName="extraNode" presStyleLbl="node1" presStyleIdx="0" presStyleCnt="7"/>
      <dgm:spPr/>
    </dgm:pt>
    <dgm:pt modelId="{F13B28C7-7CE7-4D84-BD14-DC6775F49191}" type="pres">
      <dgm:prSet presAssocID="{19B639A5-BD8F-461C-A30D-865E38BCE1BB}" presName="dstNode" presStyleLbl="node1" presStyleIdx="0" presStyleCnt="7"/>
      <dgm:spPr/>
    </dgm:pt>
    <dgm:pt modelId="{A60CBE0C-DA4E-49D0-826A-50DD2FA935BD}" type="pres">
      <dgm:prSet presAssocID="{A0DC444C-0FB0-4317-BBAC-978F450B38A5}" presName="text_1" presStyleLbl="node1" presStyleIdx="0" presStyleCnt="7">
        <dgm:presLayoutVars>
          <dgm:bulletEnabled val="1"/>
        </dgm:presLayoutVars>
      </dgm:prSet>
      <dgm:spPr/>
    </dgm:pt>
    <dgm:pt modelId="{170BE287-FE97-4504-A534-6373AFDDED9A}" type="pres">
      <dgm:prSet presAssocID="{A0DC444C-0FB0-4317-BBAC-978F450B38A5}" presName="accent_1" presStyleCnt="0"/>
      <dgm:spPr/>
    </dgm:pt>
    <dgm:pt modelId="{F0256973-D615-4E9C-BD08-B04775E82DBF}" type="pres">
      <dgm:prSet presAssocID="{A0DC444C-0FB0-4317-BBAC-978F450B38A5}" presName="accentRepeatNode" presStyleLbl="solidFgAcc1" presStyleIdx="0" presStyleCnt="7"/>
      <dgm:spPr/>
    </dgm:pt>
    <dgm:pt modelId="{7BA47FB2-EFA9-4540-A478-4B9CF117084B}" type="pres">
      <dgm:prSet presAssocID="{E348559D-DCD3-4A8F-98A9-94CB38A13461}" presName="text_2" presStyleLbl="node1" presStyleIdx="1" presStyleCnt="7">
        <dgm:presLayoutVars>
          <dgm:bulletEnabled val="1"/>
        </dgm:presLayoutVars>
      </dgm:prSet>
      <dgm:spPr/>
    </dgm:pt>
    <dgm:pt modelId="{B7A04BAD-2BE9-4292-9EAD-04610028A259}" type="pres">
      <dgm:prSet presAssocID="{E348559D-DCD3-4A8F-98A9-94CB38A13461}" presName="accent_2" presStyleCnt="0"/>
      <dgm:spPr/>
    </dgm:pt>
    <dgm:pt modelId="{5C812770-58C9-49E8-B0ED-BB6745FE832A}" type="pres">
      <dgm:prSet presAssocID="{E348559D-DCD3-4A8F-98A9-94CB38A13461}" presName="accentRepeatNode" presStyleLbl="solidFgAcc1" presStyleIdx="1" presStyleCnt="7"/>
      <dgm:spPr/>
    </dgm:pt>
    <dgm:pt modelId="{874D4BDB-6F45-4484-9EB2-7E67169BDC44}" type="pres">
      <dgm:prSet presAssocID="{B4647378-1D17-4EE4-AB49-287CAF5447BB}" presName="text_3" presStyleLbl="node1" presStyleIdx="2" presStyleCnt="7">
        <dgm:presLayoutVars>
          <dgm:bulletEnabled val="1"/>
        </dgm:presLayoutVars>
      </dgm:prSet>
      <dgm:spPr/>
    </dgm:pt>
    <dgm:pt modelId="{2B7DDB68-67CF-4446-8785-4078F71E9152}" type="pres">
      <dgm:prSet presAssocID="{B4647378-1D17-4EE4-AB49-287CAF5447BB}" presName="accent_3" presStyleCnt="0"/>
      <dgm:spPr/>
    </dgm:pt>
    <dgm:pt modelId="{07FB1959-D590-4526-96EF-0ECDA979A958}" type="pres">
      <dgm:prSet presAssocID="{B4647378-1D17-4EE4-AB49-287CAF5447BB}" presName="accentRepeatNode" presStyleLbl="solidFgAcc1" presStyleIdx="2" presStyleCnt="7"/>
      <dgm:spPr/>
    </dgm:pt>
    <dgm:pt modelId="{A1798410-57B8-4541-8B3F-E287543A2D44}" type="pres">
      <dgm:prSet presAssocID="{AD42C588-B7F8-4F82-8D26-CF27C24F364D}" presName="text_4" presStyleLbl="node1" presStyleIdx="3" presStyleCnt="7">
        <dgm:presLayoutVars>
          <dgm:bulletEnabled val="1"/>
        </dgm:presLayoutVars>
      </dgm:prSet>
      <dgm:spPr/>
    </dgm:pt>
    <dgm:pt modelId="{2060123A-2A0B-4C81-99FB-AA1566F4B420}" type="pres">
      <dgm:prSet presAssocID="{AD42C588-B7F8-4F82-8D26-CF27C24F364D}" presName="accent_4" presStyleCnt="0"/>
      <dgm:spPr/>
    </dgm:pt>
    <dgm:pt modelId="{E2C889C7-EC04-4DB6-AF61-447F5C8B45BE}" type="pres">
      <dgm:prSet presAssocID="{AD42C588-B7F8-4F82-8D26-CF27C24F364D}" presName="accentRepeatNode" presStyleLbl="solidFgAcc1" presStyleIdx="3" presStyleCnt="7"/>
      <dgm:spPr/>
    </dgm:pt>
    <dgm:pt modelId="{9DDEF24B-09D3-4A69-8E38-1CD12429573C}" type="pres">
      <dgm:prSet presAssocID="{09AF65AF-33C5-4827-A55A-B7EE8CE54D86}" presName="text_5" presStyleLbl="node1" presStyleIdx="4" presStyleCnt="7">
        <dgm:presLayoutVars>
          <dgm:bulletEnabled val="1"/>
        </dgm:presLayoutVars>
      </dgm:prSet>
      <dgm:spPr/>
    </dgm:pt>
    <dgm:pt modelId="{5CCCD471-D329-4FA6-9F8B-46AAFB3D5DE1}" type="pres">
      <dgm:prSet presAssocID="{09AF65AF-33C5-4827-A55A-B7EE8CE54D86}" presName="accent_5" presStyleCnt="0"/>
      <dgm:spPr/>
    </dgm:pt>
    <dgm:pt modelId="{7A259D78-4F88-4B07-9E59-937FA2190A7A}" type="pres">
      <dgm:prSet presAssocID="{09AF65AF-33C5-4827-A55A-B7EE8CE54D86}" presName="accentRepeatNode" presStyleLbl="solidFgAcc1" presStyleIdx="4" presStyleCnt="7"/>
      <dgm:spPr/>
    </dgm:pt>
    <dgm:pt modelId="{12B5191F-C851-4E8D-BD5D-F3BBBDDE2EE3}" type="pres">
      <dgm:prSet presAssocID="{4A52C799-33CB-4809-8F0A-30FA2EEBCEDF}" presName="text_6" presStyleLbl="node1" presStyleIdx="5" presStyleCnt="7">
        <dgm:presLayoutVars>
          <dgm:bulletEnabled val="1"/>
        </dgm:presLayoutVars>
      </dgm:prSet>
      <dgm:spPr/>
    </dgm:pt>
    <dgm:pt modelId="{5D4ABA79-EB1A-451F-927E-3FA8ED59B21B}" type="pres">
      <dgm:prSet presAssocID="{4A52C799-33CB-4809-8F0A-30FA2EEBCEDF}" presName="accent_6" presStyleCnt="0"/>
      <dgm:spPr/>
    </dgm:pt>
    <dgm:pt modelId="{F38CFE19-4E18-4419-9835-7058874A8B10}" type="pres">
      <dgm:prSet presAssocID="{4A52C799-33CB-4809-8F0A-30FA2EEBCEDF}" presName="accentRepeatNode" presStyleLbl="solidFgAcc1" presStyleIdx="5" presStyleCnt="7"/>
      <dgm:spPr/>
    </dgm:pt>
    <dgm:pt modelId="{DC898238-C873-4E53-8C8A-E663D05A04B1}" type="pres">
      <dgm:prSet presAssocID="{850E069A-C433-4F51-95B9-9569CC350A0F}" presName="text_7" presStyleLbl="node1" presStyleIdx="6" presStyleCnt="7">
        <dgm:presLayoutVars>
          <dgm:bulletEnabled val="1"/>
        </dgm:presLayoutVars>
      </dgm:prSet>
      <dgm:spPr/>
    </dgm:pt>
    <dgm:pt modelId="{D592A4BF-01AC-47FC-90CE-92703AF28C01}" type="pres">
      <dgm:prSet presAssocID="{850E069A-C433-4F51-95B9-9569CC350A0F}" presName="accent_7" presStyleCnt="0"/>
      <dgm:spPr/>
    </dgm:pt>
    <dgm:pt modelId="{33541AFB-AF7D-4609-88A0-304B96182080}" type="pres">
      <dgm:prSet presAssocID="{850E069A-C433-4F51-95B9-9569CC350A0F}" presName="accentRepeatNode" presStyleLbl="solidFgAcc1" presStyleIdx="6" presStyleCnt="7"/>
      <dgm:spPr/>
    </dgm:pt>
  </dgm:ptLst>
  <dgm:cxnLst>
    <dgm:cxn modelId="{FF0BCA07-B014-49F9-B532-8893B8001ED8}" type="presOf" srcId="{FE0EE681-BC85-4426-B236-B0659A527224}" destId="{1421B924-B2A2-4046-8A9E-351B2C695B70}" srcOrd="0" destOrd="0" presId="urn:microsoft.com/office/officeart/2008/layout/VerticalCurvedList"/>
    <dgm:cxn modelId="{EB89970D-6546-4A10-8F09-F4E69E736F38}" type="presOf" srcId="{850E069A-C433-4F51-95B9-9569CC350A0F}" destId="{DC898238-C873-4E53-8C8A-E663D05A04B1}" srcOrd="0" destOrd="0" presId="urn:microsoft.com/office/officeart/2008/layout/VerticalCurvedList"/>
    <dgm:cxn modelId="{D5806F11-24F7-445E-B28B-1F014B135BCE}" type="presOf" srcId="{09AF65AF-33C5-4827-A55A-B7EE8CE54D86}" destId="{9DDEF24B-09D3-4A69-8E38-1CD12429573C}" srcOrd="0" destOrd="0" presId="urn:microsoft.com/office/officeart/2008/layout/VerticalCurvedList"/>
    <dgm:cxn modelId="{8973CF14-574B-4D22-8001-427CECD8C91E}" srcId="{19B639A5-BD8F-461C-A30D-865E38BCE1BB}" destId="{B4647378-1D17-4EE4-AB49-287CAF5447BB}" srcOrd="2" destOrd="0" parTransId="{8E7C27E7-E8D5-4067-8916-B54E6C483C2D}" sibTransId="{7C3972C2-0137-4BCB-84C9-53242F4BDDEF}"/>
    <dgm:cxn modelId="{D2B56E1A-8924-42AF-AE95-77D8AB0FFC0E}" type="presOf" srcId="{A0DC444C-0FB0-4317-BBAC-978F450B38A5}" destId="{A60CBE0C-DA4E-49D0-826A-50DD2FA935BD}" srcOrd="0" destOrd="0" presId="urn:microsoft.com/office/officeart/2008/layout/VerticalCurvedList"/>
    <dgm:cxn modelId="{42FECD69-E102-4B63-8E97-1E27675BCCE9}" srcId="{19B639A5-BD8F-461C-A30D-865E38BCE1BB}" destId="{AD42C588-B7F8-4F82-8D26-CF27C24F364D}" srcOrd="3" destOrd="0" parTransId="{8B062D58-0D6A-48F9-B676-84B2A7896D47}" sibTransId="{93E2F1A7-2529-416E-AA2E-6D7873E1B338}"/>
    <dgm:cxn modelId="{1302DB81-716A-42C9-9DED-0471AF1A98B7}" type="presOf" srcId="{E348559D-DCD3-4A8F-98A9-94CB38A13461}" destId="{7BA47FB2-EFA9-4540-A478-4B9CF117084B}" srcOrd="0" destOrd="0" presId="urn:microsoft.com/office/officeart/2008/layout/VerticalCurvedList"/>
    <dgm:cxn modelId="{3E2A488C-01E4-4C11-BFB5-16BA8C1C05B5}" type="presOf" srcId="{4A52C799-33CB-4809-8F0A-30FA2EEBCEDF}" destId="{12B5191F-C851-4E8D-BD5D-F3BBBDDE2EE3}" srcOrd="0" destOrd="0" presId="urn:microsoft.com/office/officeart/2008/layout/VerticalCurvedList"/>
    <dgm:cxn modelId="{4B81D19E-A7A3-4692-A9FF-E0F74E9CC90C}" type="presOf" srcId="{AD42C588-B7F8-4F82-8D26-CF27C24F364D}" destId="{A1798410-57B8-4541-8B3F-E287543A2D44}" srcOrd="0" destOrd="0" presId="urn:microsoft.com/office/officeart/2008/layout/VerticalCurvedList"/>
    <dgm:cxn modelId="{DA3C89A0-3DF2-4EEA-8AA0-ADD2D19EC06A}" type="presOf" srcId="{19B639A5-BD8F-461C-A30D-865E38BCE1BB}" destId="{0A5FB662-2E5C-4927-903E-603A6F5A4A7D}" srcOrd="0" destOrd="0" presId="urn:microsoft.com/office/officeart/2008/layout/VerticalCurvedList"/>
    <dgm:cxn modelId="{B8D600B0-65CA-4C54-8E7E-1BE15A2CC1AB}" srcId="{19B639A5-BD8F-461C-A30D-865E38BCE1BB}" destId="{E348559D-DCD3-4A8F-98A9-94CB38A13461}" srcOrd="1" destOrd="0" parTransId="{9500D4DC-C072-48C9-90F0-CCA756F07E31}" sibTransId="{224354BE-6344-4E13-96E3-FA763FBDADB4}"/>
    <dgm:cxn modelId="{DB35F0B3-C0B2-4E97-ACCD-F3777402286A}" type="presOf" srcId="{B4647378-1D17-4EE4-AB49-287CAF5447BB}" destId="{874D4BDB-6F45-4484-9EB2-7E67169BDC44}" srcOrd="0" destOrd="0" presId="urn:microsoft.com/office/officeart/2008/layout/VerticalCurvedList"/>
    <dgm:cxn modelId="{A3F890CC-EBAD-44A0-AD5C-967640FBF975}" srcId="{19B639A5-BD8F-461C-A30D-865E38BCE1BB}" destId="{4A52C799-33CB-4809-8F0A-30FA2EEBCEDF}" srcOrd="5" destOrd="0" parTransId="{8FF7BC6F-0AC5-4429-BB81-608B06638551}" sibTransId="{26E49A1A-C3F7-4EA0-B12F-DE2B1BDEECB6}"/>
    <dgm:cxn modelId="{EC296BD4-9439-49CE-845E-AC091A6B119E}" srcId="{19B639A5-BD8F-461C-A30D-865E38BCE1BB}" destId="{09AF65AF-33C5-4827-A55A-B7EE8CE54D86}" srcOrd="4" destOrd="0" parTransId="{B48A5E8A-C5AD-4578-9650-BA525AEA621C}" sibTransId="{64F2E9BC-C21E-437C-ACCF-7BF53A0A55B2}"/>
    <dgm:cxn modelId="{57D4DCDB-5F59-4204-A1B8-057D979A386F}" srcId="{19B639A5-BD8F-461C-A30D-865E38BCE1BB}" destId="{850E069A-C433-4F51-95B9-9569CC350A0F}" srcOrd="6" destOrd="0" parTransId="{67E98680-CA4E-4ECB-84E3-AB96296E24A5}" sibTransId="{5541D2E6-DC05-412E-AB16-4AAD987AE812}"/>
    <dgm:cxn modelId="{524AF4E9-5B9C-414D-97B8-F8399F8AE951}" srcId="{19B639A5-BD8F-461C-A30D-865E38BCE1BB}" destId="{A0DC444C-0FB0-4317-BBAC-978F450B38A5}" srcOrd="0" destOrd="0" parTransId="{B602A032-A82A-408B-B0A0-4150A73BB64B}" sibTransId="{FE0EE681-BC85-4426-B236-B0659A527224}"/>
    <dgm:cxn modelId="{8EEF7A55-EA7F-402B-A3B6-A934723B945D}" type="presParOf" srcId="{0A5FB662-2E5C-4927-903E-603A6F5A4A7D}" destId="{D762147B-AA24-4085-9D5E-1FE07A06F181}" srcOrd="0" destOrd="0" presId="urn:microsoft.com/office/officeart/2008/layout/VerticalCurvedList"/>
    <dgm:cxn modelId="{41526BE8-0B80-485E-8EA5-A52C5A10740D}" type="presParOf" srcId="{D762147B-AA24-4085-9D5E-1FE07A06F181}" destId="{8C118E30-53A1-4EF1-936D-D7D0B65515A3}" srcOrd="0" destOrd="0" presId="urn:microsoft.com/office/officeart/2008/layout/VerticalCurvedList"/>
    <dgm:cxn modelId="{3AEE5D8F-E4D6-4D03-A7F2-33F64386DB9B}" type="presParOf" srcId="{8C118E30-53A1-4EF1-936D-D7D0B65515A3}" destId="{C4E9EAB2-CB63-4F45-9048-4C9A4CC2A3A1}" srcOrd="0" destOrd="0" presId="urn:microsoft.com/office/officeart/2008/layout/VerticalCurvedList"/>
    <dgm:cxn modelId="{ED20868B-2238-4291-82FB-DD8F6D0F5398}" type="presParOf" srcId="{8C118E30-53A1-4EF1-936D-D7D0B65515A3}" destId="{1421B924-B2A2-4046-8A9E-351B2C695B70}" srcOrd="1" destOrd="0" presId="urn:microsoft.com/office/officeart/2008/layout/VerticalCurvedList"/>
    <dgm:cxn modelId="{858459BD-4FA6-4CD7-B058-7EAFDB7E76FB}" type="presParOf" srcId="{8C118E30-53A1-4EF1-936D-D7D0B65515A3}" destId="{9491A690-B822-4E9B-A463-3A213B18722B}" srcOrd="2" destOrd="0" presId="urn:microsoft.com/office/officeart/2008/layout/VerticalCurvedList"/>
    <dgm:cxn modelId="{D01089D7-1B3A-4FD1-A059-CBEEA8E77900}" type="presParOf" srcId="{8C118E30-53A1-4EF1-936D-D7D0B65515A3}" destId="{F13B28C7-7CE7-4D84-BD14-DC6775F49191}" srcOrd="3" destOrd="0" presId="urn:microsoft.com/office/officeart/2008/layout/VerticalCurvedList"/>
    <dgm:cxn modelId="{7D7DA885-AAC9-41BC-85B2-C138A40F0C07}" type="presParOf" srcId="{D762147B-AA24-4085-9D5E-1FE07A06F181}" destId="{A60CBE0C-DA4E-49D0-826A-50DD2FA935BD}" srcOrd="1" destOrd="0" presId="urn:microsoft.com/office/officeart/2008/layout/VerticalCurvedList"/>
    <dgm:cxn modelId="{EACE5BA5-AA92-4575-B203-816C8A1EE24F}" type="presParOf" srcId="{D762147B-AA24-4085-9D5E-1FE07A06F181}" destId="{170BE287-FE97-4504-A534-6373AFDDED9A}" srcOrd="2" destOrd="0" presId="urn:microsoft.com/office/officeart/2008/layout/VerticalCurvedList"/>
    <dgm:cxn modelId="{F0FD8FDA-A79C-4B96-8335-DD239943D830}" type="presParOf" srcId="{170BE287-FE97-4504-A534-6373AFDDED9A}" destId="{F0256973-D615-4E9C-BD08-B04775E82DBF}" srcOrd="0" destOrd="0" presId="urn:microsoft.com/office/officeart/2008/layout/VerticalCurvedList"/>
    <dgm:cxn modelId="{FB4EEF51-4EC4-4331-9942-A80067290430}" type="presParOf" srcId="{D762147B-AA24-4085-9D5E-1FE07A06F181}" destId="{7BA47FB2-EFA9-4540-A478-4B9CF117084B}" srcOrd="3" destOrd="0" presId="urn:microsoft.com/office/officeart/2008/layout/VerticalCurvedList"/>
    <dgm:cxn modelId="{691885A9-C480-4CB6-8808-52AC2A7D470C}" type="presParOf" srcId="{D762147B-AA24-4085-9D5E-1FE07A06F181}" destId="{B7A04BAD-2BE9-4292-9EAD-04610028A259}" srcOrd="4" destOrd="0" presId="urn:microsoft.com/office/officeart/2008/layout/VerticalCurvedList"/>
    <dgm:cxn modelId="{CC0241E8-733E-47C2-BF4A-9811A95CF3EC}" type="presParOf" srcId="{B7A04BAD-2BE9-4292-9EAD-04610028A259}" destId="{5C812770-58C9-49E8-B0ED-BB6745FE832A}" srcOrd="0" destOrd="0" presId="urn:microsoft.com/office/officeart/2008/layout/VerticalCurvedList"/>
    <dgm:cxn modelId="{0A1C704C-A575-4B35-9147-7F5480D06BAE}" type="presParOf" srcId="{D762147B-AA24-4085-9D5E-1FE07A06F181}" destId="{874D4BDB-6F45-4484-9EB2-7E67169BDC44}" srcOrd="5" destOrd="0" presId="urn:microsoft.com/office/officeart/2008/layout/VerticalCurvedList"/>
    <dgm:cxn modelId="{8305AD49-9B70-49B0-8B7E-E03A1F136FF1}" type="presParOf" srcId="{D762147B-AA24-4085-9D5E-1FE07A06F181}" destId="{2B7DDB68-67CF-4446-8785-4078F71E9152}" srcOrd="6" destOrd="0" presId="urn:microsoft.com/office/officeart/2008/layout/VerticalCurvedList"/>
    <dgm:cxn modelId="{F912C5B0-7A11-46E9-A8C7-D63E6510732D}" type="presParOf" srcId="{2B7DDB68-67CF-4446-8785-4078F71E9152}" destId="{07FB1959-D590-4526-96EF-0ECDA979A958}" srcOrd="0" destOrd="0" presId="urn:microsoft.com/office/officeart/2008/layout/VerticalCurvedList"/>
    <dgm:cxn modelId="{8282A405-A947-4DC2-AC9A-3A4650BDA332}" type="presParOf" srcId="{D762147B-AA24-4085-9D5E-1FE07A06F181}" destId="{A1798410-57B8-4541-8B3F-E287543A2D44}" srcOrd="7" destOrd="0" presId="urn:microsoft.com/office/officeart/2008/layout/VerticalCurvedList"/>
    <dgm:cxn modelId="{5302866F-B8ED-4256-86B6-8FF20032000F}" type="presParOf" srcId="{D762147B-AA24-4085-9D5E-1FE07A06F181}" destId="{2060123A-2A0B-4C81-99FB-AA1566F4B420}" srcOrd="8" destOrd="0" presId="urn:microsoft.com/office/officeart/2008/layout/VerticalCurvedList"/>
    <dgm:cxn modelId="{7FEB039D-7B2B-4189-A590-ECF968AB60FA}" type="presParOf" srcId="{2060123A-2A0B-4C81-99FB-AA1566F4B420}" destId="{E2C889C7-EC04-4DB6-AF61-447F5C8B45BE}" srcOrd="0" destOrd="0" presId="urn:microsoft.com/office/officeart/2008/layout/VerticalCurvedList"/>
    <dgm:cxn modelId="{87C6F026-3EB8-467B-8FA3-5057E37E45D8}" type="presParOf" srcId="{D762147B-AA24-4085-9D5E-1FE07A06F181}" destId="{9DDEF24B-09D3-4A69-8E38-1CD12429573C}" srcOrd="9" destOrd="0" presId="urn:microsoft.com/office/officeart/2008/layout/VerticalCurvedList"/>
    <dgm:cxn modelId="{130004AD-FFA6-40C1-B276-3F0C2642E32D}" type="presParOf" srcId="{D762147B-AA24-4085-9D5E-1FE07A06F181}" destId="{5CCCD471-D329-4FA6-9F8B-46AAFB3D5DE1}" srcOrd="10" destOrd="0" presId="urn:microsoft.com/office/officeart/2008/layout/VerticalCurvedList"/>
    <dgm:cxn modelId="{E01D0144-CE93-47B9-B427-5896AD0EC729}" type="presParOf" srcId="{5CCCD471-D329-4FA6-9F8B-46AAFB3D5DE1}" destId="{7A259D78-4F88-4B07-9E59-937FA2190A7A}" srcOrd="0" destOrd="0" presId="urn:microsoft.com/office/officeart/2008/layout/VerticalCurvedList"/>
    <dgm:cxn modelId="{D029CDC9-6DCB-4F4D-8E20-E7C4A469D54B}" type="presParOf" srcId="{D762147B-AA24-4085-9D5E-1FE07A06F181}" destId="{12B5191F-C851-4E8D-BD5D-F3BBBDDE2EE3}" srcOrd="11" destOrd="0" presId="urn:microsoft.com/office/officeart/2008/layout/VerticalCurvedList"/>
    <dgm:cxn modelId="{16A0E5C6-A92F-49DA-B2A8-3A2CCCB0066F}" type="presParOf" srcId="{D762147B-AA24-4085-9D5E-1FE07A06F181}" destId="{5D4ABA79-EB1A-451F-927E-3FA8ED59B21B}" srcOrd="12" destOrd="0" presId="urn:microsoft.com/office/officeart/2008/layout/VerticalCurvedList"/>
    <dgm:cxn modelId="{ADFF830E-D839-4ED3-859E-56C9B4E31906}" type="presParOf" srcId="{5D4ABA79-EB1A-451F-927E-3FA8ED59B21B}" destId="{F38CFE19-4E18-4419-9835-7058874A8B10}" srcOrd="0" destOrd="0" presId="urn:microsoft.com/office/officeart/2008/layout/VerticalCurvedList"/>
    <dgm:cxn modelId="{FCC12846-F2C8-45F8-8E18-4325CD230810}" type="presParOf" srcId="{D762147B-AA24-4085-9D5E-1FE07A06F181}" destId="{DC898238-C873-4E53-8C8A-E663D05A04B1}" srcOrd="13" destOrd="0" presId="urn:microsoft.com/office/officeart/2008/layout/VerticalCurvedList"/>
    <dgm:cxn modelId="{F915F08B-D674-4F8E-B79E-47BE60674138}" type="presParOf" srcId="{D762147B-AA24-4085-9D5E-1FE07A06F181}" destId="{D592A4BF-01AC-47FC-90CE-92703AF28C01}" srcOrd="14" destOrd="0" presId="urn:microsoft.com/office/officeart/2008/layout/VerticalCurvedList"/>
    <dgm:cxn modelId="{3B3DE404-C1DB-4D40-B863-96610405BF0B}" type="presParOf" srcId="{D592A4BF-01AC-47FC-90CE-92703AF28C01}" destId="{33541AFB-AF7D-4609-88A0-304B96182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B924-B2A2-4046-8A9E-351B2C695B70}">
      <dsp:nvSpPr>
        <dsp:cNvPr id="0" name=""/>
        <dsp:cNvSpPr/>
      </dsp:nvSpPr>
      <dsp:spPr>
        <a:xfrm>
          <a:off x="-5341025" y="-818312"/>
          <a:ext cx="6362859" cy="6362859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CBE0C-DA4E-49D0-826A-50DD2FA935BD}">
      <dsp:nvSpPr>
        <dsp:cNvPr id="0" name=""/>
        <dsp:cNvSpPr/>
      </dsp:nvSpPr>
      <dsp:spPr>
        <a:xfrm>
          <a:off x="331545" y="214854"/>
          <a:ext cx="5628495" cy="429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What Goes Where - full version with IMAGE SEARCH</a:t>
          </a:r>
          <a:endParaRPr lang="en-US" sz="1500" kern="1200"/>
        </a:p>
      </dsp:txBody>
      <dsp:txXfrm>
        <a:off x="331545" y="214854"/>
        <a:ext cx="5628495" cy="429520"/>
      </dsp:txXfrm>
    </dsp:sp>
    <dsp:sp modelId="{F0256973-D615-4E9C-BD08-B04775E82DBF}">
      <dsp:nvSpPr>
        <dsp:cNvPr id="0" name=""/>
        <dsp:cNvSpPr/>
      </dsp:nvSpPr>
      <dsp:spPr>
        <a:xfrm>
          <a:off x="63095" y="161164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47FB2-EFA9-4540-A478-4B9CF117084B}">
      <dsp:nvSpPr>
        <dsp:cNvPr id="0" name=""/>
        <dsp:cNvSpPr/>
      </dsp:nvSpPr>
      <dsp:spPr>
        <a:xfrm>
          <a:off x="720514" y="859513"/>
          <a:ext cx="5239526" cy="429520"/>
        </a:xfrm>
        <a:prstGeom prst="rect">
          <a:avLst/>
        </a:prstGeom>
        <a:solidFill>
          <a:schemeClr val="accent2">
            <a:hueOff val="292632"/>
            <a:satOff val="-1494"/>
            <a:lumOff val="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Complete pick-up and event schedules/reminders</a:t>
          </a:r>
        </a:p>
      </dsp:txBody>
      <dsp:txXfrm>
        <a:off x="720514" y="859513"/>
        <a:ext cx="5239526" cy="429520"/>
      </dsp:txXfrm>
    </dsp:sp>
    <dsp:sp modelId="{5C812770-58C9-49E8-B0ED-BB6745FE832A}">
      <dsp:nvSpPr>
        <dsp:cNvPr id="0" name=""/>
        <dsp:cNvSpPr/>
      </dsp:nvSpPr>
      <dsp:spPr>
        <a:xfrm>
          <a:off x="452064" y="805823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92632"/>
              <a:satOff val="-1494"/>
              <a:lumOff val="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D4BDB-6F45-4484-9EB2-7E67169BDC44}">
      <dsp:nvSpPr>
        <dsp:cNvPr id="0" name=""/>
        <dsp:cNvSpPr/>
      </dsp:nvSpPr>
      <dsp:spPr>
        <a:xfrm>
          <a:off x="933667" y="1503698"/>
          <a:ext cx="5026373" cy="429520"/>
        </a:xfrm>
        <a:prstGeom prst="rect">
          <a:avLst/>
        </a:prstGeom>
        <a:solidFill>
          <a:schemeClr val="accent2">
            <a:hueOff val="585264"/>
            <a:satOff val="-2988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Report-a-Problem</a:t>
          </a:r>
        </a:p>
      </dsp:txBody>
      <dsp:txXfrm>
        <a:off x="933667" y="1503698"/>
        <a:ext cx="5026373" cy="429520"/>
      </dsp:txXfrm>
    </dsp:sp>
    <dsp:sp modelId="{07FB1959-D590-4526-96EF-0ECDA979A958}">
      <dsp:nvSpPr>
        <dsp:cNvPr id="0" name=""/>
        <dsp:cNvSpPr/>
      </dsp:nvSpPr>
      <dsp:spPr>
        <a:xfrm>
          <a:off x="665217" y="1450008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85264"/>
              <a:satOff val="-2988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98410-57B8-4541-8B3F-E287543A2D44}">
      <dsp:nvSpPr>
        <dsp:cNvPr id="0" name=""/>
        <dsp:cNvSpPr/>
      </dsp:nvSpPr>
      <dsp:spPr>
        <a:xfrm>
          <a:off x="1001725" y="2148357"/>
          <a:ext cx="4958315" cy="429520"/>
        </a:xfrm>
        <a:prstGeom prst="rect">
          <a:avLst/>
        </a:prstGeom>
        <a:solidFill>
          <a:schemeClr val="accent2">
            <a:hueOff val="877896"/>
            <a:satOff val="-4482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Notifications</a:t>
          </a:r>
          <a:r>
            <a:rPr lang="en-US" sz="1500" kern="1200">
              <a:solidFill>
                <a:srgbClr val="0A1514"/>
              </a:solidFill>
              <a:latin typeface="Poppins Bold"/>
              <a:sym typeface="Wingdings" panose="05000000000000000000" pitchFamily="2" charset="2"/>
            </a:rPr>
            <a:t> </a:t>
          </a:r>
          <a:endParaRPr lang="en-US" sz="1500" kern="1200">
            <a:solidFill>
              <a:srgbClr val="0A1514"/>
            </a:solidFill>
            <a:sym typeface="Wingdings" panose="05000000000000000000" pitchFamily="2" charset="2"/>
          </a:endParaRPr>
        </a:p>
      </dsp:txBody>
      <dsp:txXfrm>
        <a:off x="1001725" y="2148357"/>
        <a:ext cx="4958315" cy="429520"/>
      </dsp:txXfrm>
    </dsp:sp>
    <dsp:sp modelId="{E2C889C7-EC04-4DB6-AF61-447F5C8B45BE}">
      <dsp:nvSpPr>
        <dsp:cNvPr id="0" name=""/>
        <dsp:cNvSpPr/>
      </dsp:nvSpPr>
      <dsp:spPr>
        <a:xfrm>
          <a:off x="733275" y="2094667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77896"/>
              <a:satOff val="-4482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EF24B-09D3-4A69-8E38-1CD12429573C}">
      <dsp:nvSpPr>
        <dsp:cNvPr id="0" name=""/>
        <dsp:cNvSpPr/>
      </dsp:nvSpPr>
      <dsp:spPr>
        <a:xfrm>
          <a:off x="933667" y="2793015"/>
          <a:ext cx="5026373" cy="429520"/>
        </a:xfrm>
        <a:prstGeom prst="rect">
          <a:avLst/>
        </a:prstGeom>
        <a:solidFill>
          <a:schemeClr val="accent2">
            <a:hueOff val="1170528"/>
            <a:satOff val="-5976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Marketing assistance</a:t>
          </a:r>
        </a:p>
      </dsp:txBody>
      <dsp:txXfrm>
        <a:off x="933667" y="2793015"/>
        <a:ext cx="5026373" cy="429520"/>
      </dsp:txXfrm>
    </dsp:sp>
    <dsp:sp modelId="{7A259D78-4F88-4B07-9E59-937FA2190A7A}">
      <dsp:nvSpPr>
        <dsp:cNvPr id="0" name=""/>
        <dsp:cNvSpPr/>
      </dsp:nvSpPr>
      <dsp:spPr>
        <a:xfrm>
          <a:off x="665217" y="2739325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70528"/>
              <a:satOff val="-5976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191F-C851-4E8D-BD5D-F3BBBDDE2EE3}">
      <dsp:nvSpPr>
        <dsp:cNvPr id="0" name=""/>
        <dsp:cNvSpPr/>
      </dsp:nvSpPr>
      <dsp:spPr>
        <a:xfrm>
          <a:off x="720514" y="3437201"/>
          <a:ext cx="5239526" cy="429520"/>
        </a:xfrm>
        <a:prstGeom prst="rect">
          <a:avLst/>
        </a:prstGeom>
        <a:solidFill>
          <a:schemeClr val="accent2">
            <a:hueOff val="1463160"/>
            <a:satOff val="-7470"/>
            <a:lumOff val="2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Full analytics</a:t>
          </a:r>
        </a:p>
      </dsp:txBody>
      <dsp:txXfrm>
        <a:off x="720514" y="3437201"/>
        <a:ext cx="5239526" cy="429520"/>
      </dsp:txXfrm>
    </dsp:sp>
    <dsp:sp modelId="{F38CFE19-4E18-4419-9835-7058874A8B10}">
      <dsp:nvSpPr>
        <dsp:cNvPr id="0" name=""/>
        <dsp:cNvSpPr/>
      </dsp:nvSpPr>
      <dsp:spPr>
        <a:xfrm>
          <a:off x="452064" y="3383511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63160"/>
              <a:satOff val="-7470"/>
              <a:lumOff val="2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98238-C873-4E53-8C8A-E663D05A04B1}">
      <dsp:nvSpPr>
        <dsp:cNvPr id="0" name=""/>
        <dsp:cNvSpPr/>
      </dsp:nvSpPr>
      <dsp:spPr>
        <a:xfrm>
          <a:off x="331545" y="4081860"/>
          <a:ext cx="5628495" cy="429520"/>
        </a:xfrm>
        <a:prstGeom prst="rect">
          <a:avLst/>
        </a:prstGeom>
        <a:solidFill>
          <a:schemeClr val="accent2">
            <a:hueOff val="1755792"/>
            <a:satOff val="-8964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A1514"/>
              </a:solidFill>
              <a:sym typeface="Wingdings" panose="05000000000000000000" pitchFamily="2" charset="2"/>
            </a:rPr>
            <a:t>Dedicated Web App</a:t>
          </a:r>
        </a:p>
      </dsp:txBody>
      <dsp:txXfrm>
        <a:off x="331545" y="4081860"/>
        <a:ext cx="5628495" cy="429520"/>
      </dsp:txXfrm>
    </dsp:sp>
    <dsp:sp modelId="{33541AFB-AF7D-4609-88A0-304B96182080}">
      <dsp:nvSpPr>
        <dsp:cNvPr id="0" name=""/>
        <dsp:cNvSpPr/>
      </dsp:nvSpPr>
      <dsp:spPr>
        <a:xfrm>
          <a:off x="63095" y="4028170"/>
          <a:ext cx="536900" cy="536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755792"/>
              <a:satOff val="-8964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9CEE-9D21-4EE3-AF4F-F7FF7479A58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E479-F006-4B41-B36E-561509FD6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CE479-F006-4B41-B36E-561509FD6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CE479-F006-4B41-B36E-561509FD6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5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cyclecoach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4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F5C2EBB-7449-4D31-8ED7-4A5C82816C72}"/>
              </a:ext>
            </a:extLst>
          </p:cNvPr>
          <p:cNvSpPr/>
          <p:nvPr userDrawn="1"/>
        </p:nvSpPr>
        <p:spPr>
          <a:xfrm rot="5400000">
            <a:off x="4702716" y="-464861"/>
            <a:ext cx="928423" cy="1858145"/>
          </a:xfrm>
          <a:custGeom>
            <a:avLst/>
            <a:gdLst>
              <a:gd name="connsiteX0" fmla="*/ 0 w 1443278"/>
              <a:gd name="connsiteY0" fmla="*/ 2888576 h 2888576"/>
              <a:gd name="connsiteX1" fmla="*/ 0 w 1443278"/>
              <a:gd name="connsiteY1" fmla="*/ 143599 h 2888576"/>
              <a:gd name="connsiteX2" fmla="*/ 76306 w 1443278"/>
              <a:gd name="connsiteY2" fmla="*/ 121433 h 2888576"/>
              <a:gd name="connsiteX3" fmla="*/ 763994 w 1443278"/>
              <a:gd name="connsiteY3" fmla="*/ 11548 h 2888576"/>
              <a:gd name="connsiteX4" fmla="*/ 1341719 w 1443278"/>
              <a:gd name="connsiteY4" fmla="*/ 473334 h 2888576"/>
              <a:gd name="connsiteX5" fmla="*/ 1410495 w 1443278"/>
              <a:gd name="connsiteY5" fmla="*/ 1125338 h 2888576"/>
              <a:gd name="connsiteX6" fmla="*/ 971013 w 1443278"/>
              <a:gd name="connsiteY6" fmla="*/ 1598914 h 2888576"/>
              <a:gd name="connsiteX7" fmla="*/ 549607 w 1443278"/>
              <a:gd name="connsiteY7" fmla="*/ 1780385 h 2888576"/>
              <a:gd name="connsiteX8" fmla="*/ 543123 w 1443278"/>
              <a:gd name="connsiteY8" fmla="*/ 2364988 h 2888576"/>
              <a:gd name="connsiteX9" fmla="*/ 10889 w 1443278"/>
              <a:gd name="connsiteY9" fmla="*/ 2888377 h 28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278" h="2888576">
                <a:moveTo>
                  <a:pt x="0" y="2888576"/>
                </a:moveTo>
                <a:lnTo>
                  <a:pt x="0" y="143599"/>
                </a:lnTo>
                <a:lnTo>
                  <a:pt x="76306" y="121433"/>
                </a:lnTo>
                <a:cubicBezTo>
                  <a:pt x="304485" y="48522"/>
                  <a:pt x="532167" y="-30013"/>
                  <a:pt x="763994" y="11548"/>
                </a:cubicBezTo>
                <a:cubicBezTo>
                  <a:pt x="1015618" y="56549"/>
                  <a:pt x="1227452" y="244407"/>
                  <a:pt x="1341719" y="473334"/>
                </a:cubicBezTo>
                <a:cubicBezTo>
                  <a:pt x="1441838" y="673475"/>
                  <a:pt x="1474163" y="910754"/>
                  <a:pt x="1410495" y="1125338"/>
                </a:cubicBezTo>
                <a:cubicBezTo>
                  <a:pt x="1346827" y="1339920"/>
                  <a:pt x="1182941" y="1526895"/>
                  <a:pt x="971013" y="1598914"/>
                </a:cubicBezTo>
                <a:cubicBezTo>
                  <a:pt x="823632" y="1649120"/>
                  <a:pt x="641866" y="1654426"/>
                  <a:pt x="549607" y="1780385"/>
                </a:cubicBezTo>
                <a:cubicBezTo>
                  <a:pt x="431704" y="1941618"/>
                  <a:pt x="549607" y="2165242"/>
                  <a:pt x="543123" y="2364988"/>
                </a:cubicBezTo>
                <a:cubicBezTo>
                  <a:pt x="534969" y="2635379"/>
                  <a:pt x="278725" y="2850649"/>
                  <a:pt x="10889" y="2888377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331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35" name="Graphic 33">
            <a:extLst>
              <a:ext uri="{FF2B5EF4-FFF2-40B4-BE49-F238E27FC236}">
                <a16:creationId xmlns:a16="http://schemas.microsoft.com/office/drawing/2014/main" id="{CFDF4F43-3AFE-4B18-93B9-8FC984AA8C3F}"/>
              </a:ext>
            </a:extLst>
          </p:cNvPr>
          <p:cNvGrpSpPr/>
          <p:nvPr/>
        </p:nvGrpSpPr>
        <p:grpSpPr>
          <a:xfrm>
            <a:off x="7660888" y="2388095"/>
            <a:ext cx="4531112" cy="4469905"/>
            <a:chOff x="4686292" y="2038350"/>
            <a:chExt cx="2819481" cy="2781395"/>
          </a:xfrm>
          <a:solidFill>
            <a:srgbClr val="F8F8F8">
              <a:alpha val="65000"/>
            </a:srgbClr>
          </a:solidFill>
        </p:grpSpPr>
        <p:sp>
          <p:nvSpPr>
            <p:cNvPr id="36" name="Graphic 33">
              <a:extLst>
                <a:ext uri="{FF2B5EF4-FFF2-40B4-BE49-F238E27FC236}">
                  <a16:creationId xmlns:a16="http://schemas.microsoft.com/office/drawing/2014/main" id="{532E0D16-17B7-4F81-82D9-9AEB7873FCA7}"/>
                </a:ext>
              </a:extLst>
            </p:cNvPr>
            <p:cNvSpPr/>
            <p:nvPr/>
          </p:nvSpPr>
          <p:spPr>
            <a:xfrm>
              <a:off x="5370385" y="3321936"/>
              <a:ext cx="2135388" cy="1497809"/>
            </a:xfrm>
            <a:custGeom>
              <a:avLst/>
              <a:gdLst>
                <a:gd name="connsiteX0" fmla="*/ 2129790 w 2135388"/>
                <a:gd name="connsiteY0" fmla="*/ 5432 h 1497809"/>
                <a:gd name="connsiteX1" fmla="*/ 879539 w 2135388"/>
                <a:gd name="connsiteY1" fmla="*/ 1497809 h 1497809"/>
                <a:gd name="connsiteX2" fmla="*/ 1494854 w 2135388"/>
                <a:gd name="connsiteY2" fmla="*/ 762670 h 1497809"/>
                <a:gd name="connsiteX3" fmla="*/ 1365980 w 2135388"/>
                <a:gd name="connsiteY3" fmla="*/ 918784 h 1497809"/>
                <a:gd name="connsiteX4" fmla="*/ 816959 w 2135388"/>
                <a:gd name="connsiteY4" fmla="*/ 1391034 h 1497809"/>
                <a:gd name="connsiteX5" fmla="*/ 0 w 2135388"/>
                <a:gd name="connsiteY5" fmla="*/ 1335122 h 1497809"/>
                <a:gd name="connsiteX6" fmla="*/ 148876 w 2135388"/>
                <a:gd name="connsiteY6" fmla="*/ 1306547 h 1497809"/>
                <a:gd name="connsiteX7" fmla="*/ 593217 w 2135388"/>
                <a:gd name="connsiteY7" fmla="*/ 937930 h 1497809"/>
                <a:gd name="connsiteX8" fmla="*/ 849059 w 2135388"/>
                <a:gd name="connsiteY8" fmla="*/ 534451 h 1497809"/>
                <a:gd name="connsiteX9" fmla="*/ 2129790 w 2135388"/>
                <a:gd name="connsiteY9" fmla="*/ 5432 h 149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88" h="1497809">
                  <a:moveTo>
                    <a:pt x="2129790" y="5432"/>
                  </a:moveTo>
                  <a:cubicBezTo>
                    <a:pt x="2196465" y="689137"/>
                    <a:pt x="1660874" y="1408846"/>
                    <a:pt x="879539" y="1497809"/>
                  </a:cubicBezTo>
                  <a:cubicBezTo>
                    <a:pt x="1155097" y="1297784"/>
                    <a:pt x="1368076" y="1065755"/>
                    <a:pt x="1494854" y="762670"/>
                  </a:cubicBezTo>
                  <a:cubicBezTo>
                    <a:pt x="1451991" y="814771"/>
                    <a:pt x="1410081" y="867445"/>
                    <a:pt x="1365980" y="918784"/>
                  </a:cubicBezTo>
                  <a:cubicBezTo>
                    <a:pt x="1206627" y="1103569"/>
                    <a:pt x="1048893" y="1291879"/>
                    <a:pt x="816959" y="1391034"/>
                  </a:cubicBezTo>
                  <a:cubicBezTo>
                    <a:pt x="543687" y="1507906"/>
                    <a:pt x="277654" y="1477616"/>
                    <a:pt x="0" y="1335122"/>
                  </a:cubicBezTo>
                  <a:cubicBezTo>
                    <a:pt x="62675" y="1323216"/>
                    <a:pt x="106108" y="1316549"/>
                    <a:pt x="148876" y="1306547"/>
                  </a:cubicBezTo>
                  <a:cubicBezTo>
                    <a:pt x="358426" y="1258065"/>
                    <a:pt x="493490" y="1119000"/>
                    <a:pt x="593217" y="937930"/>
                  </a:cubicBezTo>
                  <a:cubicBezTo>
                    <a:pt x="670084" y="798198"/>
                    <a:pt x="750094" y="659990"/>
                    <a:pt x="849059" y="534451"/>
                  </a:cubicBezTo>
                  <a:cubicBezTo>
                    <a:pt x="1175195" y="120970"/>
                    <a:pt x="1610487" y="-31906"/>
                    <a:pt x="2129790" y="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33">
              <a:extLst>
                <a:ext uri="{FF2B5EF4-FFF2-40B4-BE49-F238E27FC236}">
                  <a16:creationId xmlns:a16="http://schemas.microsoft.com/office/drawing/2014/main" id="{5D0C099E-2A30-4510-907A-41522BCBE574}"/>
                </a:ext>
              </a:extLst>
            </p:cNvPr>
            <p:cNvSpPr/>
            <p:nvPr/>
          </p:nvSpPr>
          <p:spPr>
            <a:xfrm>
              <a:off x="4686292" y="2038350"/>
              <a:ext cx="2118653" cy="1495195"/>
            </a:xfrm>
            <a:custGeom>
              <a:avLst/>
              <a:gdLst>
                <a:gd name="connsiteX0" fmla="*/ 1255117 w 2118653"/>
                <a:gd name="connsiteY0" fmla="*/ 0 h 1495195"/>
                <a:gd name="connsiteX1" fmla="*/ 596558 w 2118653"/>
                <a:gd name="connsiteY1" fmla="*/ 766858 h 1495195"/>
                <a:gd name="connsiteX2" fmla="*/ 658280 w 2118653"/>
                <a:gd name="connsiteY2" fmla="*/ 711041 h 1495195"/>
                <a:gd name="connsiteX3" fmla="*/ 1110718 w 2118653"/>
                <a:gd name="connsiteY3" fmla="*/ 228029 h 1495195"/>
                <a:gd name="connsiteX4" fmla="*/ 2118653 w 2118653"/>
                <a:gd name="connsiteY4" fmla="*/ 158782 h 1495195"/>
                <a:gd name="connsiteX5" fmla="*/ 2055693 w 2118653"/>
                <a:gd name="connsiteY5" fmla="*/ 174974 h 1495195"/>
                <a:gd name="connsiteX6" fmla="*/ 1592492 w 2118653"/>
                <a:gd name="connsiteY6" fmla="*/ 475012 h 1495195"/>
                <a:gd name="connsiteX7" fmla="*/ 1293407 w 2118653"/>
                <a:gd name="connsiteY7" fmla="*/ 950214 h 1495195"/>
                <a:gd name="connsiteX8" fmla="*/ 8294 w 2118653"/>
                <a:gd name="connsiteY8" fmla="*/ 1489805 h 1495195"/>
                <a:gd name="connsiteX9" fmla="*/ 1255117 w 2118653"/>
                <a:gd name="connsiteY9" fmla="*/ 0 h 149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8653" h="1495195">
                  <a:moveTo>
                    <a:pt x="1255117" y="0"/>
                  </a:moveTo>
                  <a:cubicBezTo>
                    <a:pt x="959366" y="202883"/>
                    <a:pt x="750959" y="458534"/>
                    <a:pt x="596558" y="766858"/>
                  </a:cubicBezTo>
                  <a:cubicBezTo>
                    <a:pt x="634182" y="760857"/>
                    <a:pt x="642469" y="730949"/>
                    <a:pt x="658280" y="711041"/>
                  </a:cubicBezTo>
                  <a:cubicBezTo>
                    <a:pt x="796107" y="537972"/>
                    <a:pt x="936315" y="366808"/>
                    <a:pt x="1110718" y="228029"/>
                  </a:cubicBezTo>
                  <a:cubicBezTo>
                    <a:pt x="1402278" y="-3715"/>
                    <a:pt x="1802138" y="-32766"/>
                    <a:pt x="2118653" y="158782"/>
                  </a:cubicBezTo>
                  <a:cubicBezTo>
                    <a:pt x="2093698" y="165259"/>
                    <a:pt x="2074934" y="172022"/>
                    <a:pt x="2055693" y="174974"/>
                  </a:cubicBezTo>
                  <a:cubicBezTo>
                    <a:pt x="1855668" y="205645"/>
                    <a:pt x="1700220" y="302228"/>
                    <a:pt x="1592492" y="475012"/>
                  </a:cubicBezTo>
                  <a:cubicBezTo>
                    <a:pt x="1493528" y="633794"/>
                    <a:pt x="1408946" y="801910"/>
                    <a:pt x="1293407" y="950214"/>
                  </a:cubicBezTo>
                  <a:cubicBezTo>
                    <a:pt x="966033" y="1370267"/>
                    <a:pt x="528740" y="1527429"/>
                    <a:pt x="8294" y="1489805"/>
                  </a:cubicBezTo>
                  <a:cubicBezTo>
                    <a:pt x="-74859" y="826865"/>
                    <a:pt x="476258" y="74295"/>
                    <a:pt x="12551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33">
              <a:extLst>
                <a:ext uri="{FF2B5EF4-FFF2-40B4-BE49-F238E27FC236}">
                  <a16:creationId xmlns:a16="http://schemas.microsoft.com/office/drawing/2014/main" id="{9C3F7A6C-3CB6-46B1-8F2C-A18A2DF6F2BA}"/>
                </a:ext>
              </a:extLst>
            </p:cNvPr>
            <p:cNvSpPr/>
            <p:nvPr/>
          </p:nvSpPr>
          <p:spPr>
            <a:xfrm>
              <a:off x="4688395" y="3831884"/>
              <a:ext cx="1205102" cy="707727"/>
            </a:xfrm>
            <a:custGeom>
              <a:avLst/>
              <a:gdLst>
                <a:gd name="connsiteX0" fmla="*/ 1205103 w 1205102"/>
                <a:gd name="connsiteY0" fmla="*/ 229385 h 707727"/>
                <a:gd name="connsiteX1" fmla="*/ 930212 w 1205102"/>
                <a:gd name="connsiteY1" fmla="*/ 583620 h 707727"/>
                <a:gd name="connsiteX2" fmla="*/ 582263 w 1205102"/>
                <a:gd name="connsiteY2" fmla="*/ 432363 h 707727"/>
                <a:gd name="connsiteX3" fmla="*/ 818674 w 1205102"/>
                <a:gd name="connsiteY3" fmla="*/ 633055 h 707727"/>
                <a:gd name="connsiteX4" fmla="*/ 540068 w 1205102"/>
                <a:gd name="connsiteY4" fmla="*/ 693348 h 707727"/>
                <a:gd name="connsiteX5" fmla="*/ 0 w 1205102"/>
                <a:gd name="connsiteY5" fmla="*/ 83748 h 707727"/>
                <a:gd name="connsiteX6" fmla="*/ 1205103 w 1205102"/>
                <a:gd name="connsiteY6" fmla="*/ 229385 h 7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102" h="707727">
                  <a:moveTo>
                    <a:pt x="1205103" y="229385"/>
                  </a:moveTo>
                  <a:cubicBezTo>
                    <a:pt x="1130141" y="365783"/>
                    <a:pt x="1049846" y="488751"/>
                    <a:pt x="930212" y="583620"/>
                  </a:cubicBezTo>
                  <a:cubicBezTo>
                    <a:pt x="812102" y="554092"/>
                    <a:pt x="715042" y="478273"/>
                    <a:pt x="582263" y="432363"/>
                  </a:cubicBezTo>
                  <a:cubicBezTo>
                    <a:pt x="656273" y="525708"/>
                    <a:pt x="739235" y="577238"/>
                    <a:pt x="818674" y="633055"/>
                  </a:cubicBezTo>
                  <a:cubicBezTo>
                    <a:pt x="761524" y="691443"/>
                    <a:pt x="601885" y="730114"/>
                    <a:pt x="540068" y="693348"/>
                  </a:cubicBezTo>
                  <a:cubicBezTo>
                    <a:pt x="295466" y="547711"/>
                    <a:pt x="120491" y="339970"/>
                    <a:pt x="0" y="83748"/>
                  </a:cubicBezTo>
                  <a:cubicBezTo>
                    <a:pt x="346520" y="-85511"/>
                    <a:pt x="999268" y="21454"/>
                    <a:pt x="1205103" y="229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33">
              <a:extLst>
                <a:ext uri="{FF2B5EF4-FFF2-40B4-BE49-F238E27FC236}">
                  <a16:creationId xmlns:a16="http://schemas.microsoft.com/office/drawing/2014/main" id="{997E5CF0-0B31-442B-83D8-CB1B9BC835B0}"/>
                </a:ext>
              </a:extLst>
            </p:cNvPr>
            <p:cNvSpPr/>
            <p:nvPr/>
          </p:nvSpPr>
          <p:spPr>
            <a:xfrm>
              <a:off x="6300882" y="2319837"/>
              <a:ext cx="1195629" cy="704149"/>
            </a:xfrm>
            <a:custGeom>
              <a:avLst/>
              <a:gdLst>
                <a:gd name="connsiteX0" fmla="*/ 0 w 1195629"/>
                <a:gd name="connsiteY0" fmla="*/ 486037 h 704149"/>
                <a:gd name="connsiteX1" fmla="*/ 276225 w 1195629"/>
                <a:gd name="connsiteY1" fmla="*/ 112085 h 704149"/>
                <a:gd name="connsiteX2" fmla="*/ 622554 w 1195629"/>
                <a:gd name="connsiteY2" fmla="*/ 282202 h 704149"/>
                <a:gd name="connsiteX3" fmla="*/ 381381 w 1195629"/>
                <a:gd name="connsiteY3" fmla="*/ 69128 h 704149"/>
                <a:gd name="connsiteX4" fmla="*/ 730187 w 1195629"/>
                <a:gd name="connsiteY4" fmla="*/ 50078 h 704149"/>
                <a:gd name="connsiteX5" fmla="*/ 1173956 w 1195629"/>
                <a:gd name="connsiteY5" fmla="*/ 556141 h 704149"/>
                <a:gd name="connsiteX6" fmla="*/ 1194912 w 1195629"/>
                <a:gd name="connsiteY6" fmla="*/ 601766 h 704149"/>
                <a:gd name="connsiteX7" fmla="*/ 1194912 w 1195629"/>
                <a:gd name="connsiteY7" fmla="*/ 617958 h 704149"/>
                <a:gd name="connsiteX8" fmla="*/ 0 w 1195629"/>
                <a:gd name="connsiteY8" fmla="*/ 486037 h 7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629" h="704149">
                  <a:moveTo>
                    <a:pt x="0" y="486037"/>
                  </a:moveTo>
                  <a:cubicBezTo>
                    <a:pt x="58621" y="339838"/>
                    <a:pt x="153720" y="211095"/>
                    <a:pt x="276225" y="112085"/>
                  </a:cubicBezTo>
                  <a:lnTo>
                    <a:pt x="622554" y="282202"/>
                  </a:lnTo>
                  <a:cubicBezTo>
                    <a:pt x="562356" y="188857"/>
                    <a:pt x="467868" y="134469"/>
                    <a:pt x="381381" y="69128"/>
                  </a:cubicBezTo>
                  <a:cubicBezTo>
                    <a:pt x="512921" y="-20788"/>
                    <a:pt x="640461" y="-18502"/>
                    <a:pt x="730187" y="50078"/>
                  </a:cubicBezTo>
                  <a:cubicBezTo>
                    <a:pt x="913162" y="189428"/>
                    <a:pt x="1062418" y="355830"/>
                    <a:pt x="1173956" y="556141"/>
                  </a:cubicBezTo>
                  <a:cubicBezTo>
                    <a:pt x="1181902" y="570890"/>
                    <a:pt x="1188901" y="586129"/>
                    <a:pt x="1194912" y="601766"/>
                  </a:cubicBezTo>
                  <a:cubicBezTo>
                    <a:pt x="1195869" y="607121"/>
                    <a:pt x="1195869" y="612603"/>
                    <a:pt x="1194912" y="617958"/>
                  </a:cubicBezTo>
                  <a:cubicBezTo>
                    <a:pt x="895064" y="775787"/>
                    <a:pt x="290417" y="708160"/>
                    <a:pt x="0" y="486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29B2F9-421B-4DC3-BA03-AD3009B98208}"/>
              </a:ext>
            </a:extLst>
          </p:cNvPr>
          <p:cNvSpPr/>
          <p:nvPr userDrawn="1"/>
        </p:nvSpPr>
        <p:spPr>
          <a:xfrm rot="5400000">
            <a:off x="49335" y="4353008"/>
            <a:ext cx="2455657" cy="2554328"/>
          </a:xfrm>
          <a:custGeom>
            <a:avLst/>
            <a:gdLst>
              <a:gd name="connsiteX0" fmla="*/ 795 w 4738026"/>
              <a:gd name="connsiteY0" fmla="*/ 4462655 h 4928406"/>
              <a:gd name="connsiteX1" fmla="*/ 2948 w 4738026"/>
              <a:gd name="connsiteY1" fmla="*/ 4345534 h 4928406"/>
              <a:gd name="connsiteX2" fmla="*/ 1250754 w 4738026"/>
              <a:gd name="connsiteY2" fmla="*/ 3282443 h 4928406"/>
              <a:gd name="connsiteX3" fmla="*/ 1669111 w 4738026"/>
              <a:gd name="connsiteY3" fmla="*/ 3321742 h 4928406"/>
              <a:gd name="connsiteX4" fmla="*/ 2196432 w 4738026"/>
              <a:gd name="connsiteY4" fmla="*/ 3417147 h 4928406"/>
              <a:gd name="connsiteX5" fmla="*/ 3226805 w 4738026"/>
              <a:gd name="connsiteY5" fmla="*/ 3402604 h 4928406"/>
              <a:gd name="connsiteX6" fmla="*/ 4179854 w 4738026"/>
              <a:gd name="connsiteY6" fmla="*/ 2832055 h 4928406"/>
              <a:gd name="connsiteX7" fmla="*/ 3907400 w 4738026"/>
              <a:gd name="connsiteY7" fmla="*/ 1241052 h 4928406"/>
              <a:gd name="connsiteX8" fmla="*/ 3782717 w 4738026"/>
              <a:gd name="connsiteY8" fmla="*/ 730141 h 4928406"/>
              <a:gd name="connsiteX9" fmla="*/ 4088479 w 4738026"/>
              <a:gd name="connsiteY9" fmla="*/ 214413 h 4928406"/>
              <a:gd name="connsiteX10" fmla="*/ 4738026 w 4738026"/>
              <a:gd name="connsiteY10" fmla="*/ 26 h 4928406"/>
              <a:gd name="connsiteX11" fmla="*/ 4738026 w 4738026"/>
              <a:gd name="connsiteY11" fmla="*/ 4928406 h 4928406"/>
              <a:gd name="connsiteX12" fmla="*/ 138286 w 4738026"/>
              <a:gd name="connsiteY12" fmla="*/ 4928406 h 4928406"/>
              <a:gd name="connsiteX13" fmla="*/ 118979 w 4738026"/>
              <a:gd name="connsiteY13" fmla="*/ 4896161 h 4928406"/>
              <a:gd name="connsiteX14" fmla="*/ 795 w 4738026"/>
              <a:gd name="connsiteY14" fmla="*/ 4462655 h 492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38026" h="4928406">
                <a:moveTo>
                  <a:pt x="795" y="4462655"/>
                </a:moveTo>
                <a:cubicBezTo>
                  <a:pt x="-743" y="4424077"/>
                  <a:pt x="-61" y="4385007"/>
                  <a:pt x="2948" y="4345534"/>
                </a:cubicBezTo>
                <a:cubicBezTo>
                  <a:pt x="45884" y="3773115"/>
                  <a:pt x="587843" y="3311819"/>
                  <a:pt x="1250754" y="3282443"/>
                </a:cubicBezTo>
                <a:cubicBezTo>
                  <a:pt x="1391360" y="3275879"/>
                  <a:pt x="1532185" y="3289114"/>
                  <a:pt x="1669111" y="3321742"/>
                </a:cubicBezTo>
                <a:cubicBezTo>
                  <a:pt x="1842783" y="3364238"/>
                  <a:pt x="2018881" y="3396102"/>
                  <a:pt x="2196432" y="3417147"/>
                </a:cubicBezTo>
                <a:cubicBezTo>
                  <a:pt x="2543655" y="3455170"/>
                  <a:pt x="2887638" y="3484647"/>
                  <a:pt x="3226805" y="3402604"/>
                </a:cubicBezTo>
                <a:cubicBezTo>
                  <a:pt x="3556836" y="3339231"/>
                  <a:pt x="3960162" y="3117672"/>
                  <a:pt x="4179854" y="2832055"/>
                </a:cubicBezTo>
                <a:cubicBezTo>
                  <a:pt x="4554590" y="2272016"/>
                  <a:pt x="4170028" y="1767587"/>
                  <a:pt x="3907400" y="1241052"/>
                </a:cubicBezTo>
                <a:cubicBezTo>
                  <a:pt x="3803378" y="1092348"/>
                  <a:pt x="3758892" y="910050"/>
                  <a:pt x="3782717" y="730141"/>
                </a:cubicBezTo>
                <a:cubicBezTo>
                  <a:pt x="3795491" y="525383"/>
                  <a:pt x="3886866" y="327306"/>
                  <a:pt x="4088479" y="214413"/>
                </a:cubicBezTo>
                <a:cubicBezTo>
                  <a:pt x="4259833" y="79514"/>
                  <a:pt x="4487974" y="-1644"/>
                  <a:pt x="4738026" y="26"/>
                </a:cubicBezTo>
                <a:lnTo>
                  <a:pt x="4738026" y="4928406"/>
                </a:lnTo>
                <a:lnTo>
                  <a:pt x="138286" y="4928406"/>
                </a:lnTo>
                <a:lnTo>
                  <a:pt x="118979" y="4896161"/>
                </a:lnTo>
                <a:cubicBezTo>
                  <a:pt x="48628" y="4763397"/>
                  <a:pt x="6949" y="4616967"/>
                  <a:pt x="795" y="4462655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33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40">
            <a:extLst>
              <a:ext uri="{FF2B5EF4-FFF2-40B4-BE49-F238E27FC236}">
                <a16:creationId xmlns:a16="http://schemas.microsoft.com/office/drawing/2014/main" id="{568E1FC2-2ABA-46EC-B22C-8773B5ADBDA7}"/>
              </a:ext>
            </a:extLst>
          </p:cNvPr>
          <p:cNvSpPr/>
          <p:nvPr/>
        </p:nvSpPr>
        <p:spPr>
          <a:xfrm rot="10800000">
            <a:off x="153004" y="295680"/>
            <a:ext cx="257391" cy="257391"/>
          </a:xfrm>
          <a:custGeom>
            <a:avLst/>
            <a:gdLst>
              <a:gd name="connsiteX0" fmla="*/ 78624 w 78624"/>
              <a:gd name="connsiteY0" fmla="*/ 39312 h 78624"/>
              <a:gd name="connsiteX1" fmla="*/ 39312 w 78624"/>
              <a:gd name="connsiteY1" fmla="*/ 78624 h 78624"/>
              <a:gd name="connsiteX2" fmla="*/ 0 w 78624"/>
              <a:gd name="connsiteY2" fmla="*/ 39312 h 78624"/>
              <a:gd name="connsiteX3" fmla="*/ 39312 w 78624"/>
              <a:gd name="connsiteY3" fmla="*/ 0 h 78624"/>
              <a:gd name="connsiteX4" fmla="*/ 78624 w 78624"/>
              <a:gd name="connsiteY4" fmla="*/ 39312 h 7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24" h="78624">
                <a:moveTo>
                  <a:pt x="78624" y="39312"/>
                </a:moveTo>
                <a:cubicBezTo>
                  <a:pt x="78624" y="61024"/>
                  <a:pt x="61024" y="78624"/>
                  <a:pt x="39312" y="78624"/>
                </a:cubicBezTo>
                <a:cubicBezTo>
                  <a:pt x="17600" y="78624"/>
                  <a:pt x="0" y="61024"/>
                  <a:pt x="0" y="39312"/>
                </a:cubicBezTo>
                <a:cubicBezTo>
                  <a:pt x="0" y="17601"/>
                  <a:pt x="17600" y="0"/>
                  <a:pt x="39312" y="0"/>
                </a:cubicBezTo>
                <a:cubicBezTo>
                  <a:pt x="61024" y="0"/>
                  <a:pt x="78624" y="17601"/>
                  <a:pt x="78624" y="39312"/>
                </a:cubicBezTo>
                <a:close/>
              </a:path>
            </a:pathLst>
          </a:custGeom>
          <a:solidFill>
            <a:schemeClr val="accent6"/>
          </a:solidFill>
          <a:ln w="33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40">
            <a:extLst>
              <a:ext uri="{FF2B5EF4-FFF2-40B4-BE49-F238E27FC236}">
                <a16:creationId xmlns:a16="http://schemas.microsoft.com/office/drawing/2014/main" id="{5D7E332F-FF41-4EB3-BD8C-EF329EDB9BA7}"/>
              </a:ext>
            </a:extLst>
          </p:cNvPr>
          <p:cNvSpPr/>
          <p:nvPr/>
        </p:nvSpPr>
        <p:spPr>
          <a:xfrm rot="10800000">
            <a:off x="227916" y="213694"/>
            <a:ext cx="285044" cy="285044"/>
          </a:xfrm>
          <a:custGeom>
            <a:avLst/>
            <a:gdLst>
              <a:gd name="connsiteX0" fmla="*/ 43714 w 87071"/>
              <a:gd name="connsiteY0" fmla="*/ 87156 h 87071"/>
              <a:gd name="connsiteX1" fmla="*/ 178 w 87071"/>
              <a:gd name="connsiteY1" fmla="*/ 43620 h 87071"/>
              <a:gd name="connsiteX2" fmla="*/ 43714 w 87071"/>
              <a:gd name="connsiteY2" fmla="*/ 84 h 87071"/>
              <a:gd name="connsiteX3" fmla="*/ 87250 w 87071"/>
              <a:gd name="connsiteY3" fmla="*/ 43620 h 87071"/>
              <a:gd name="connsiteX4" fmla="*/ 87250 w 87071"/>
              <a:gd name="connsiteY4" fmla="*/ 43653 h 87071"/>
              <a:gd name="connsiteX5" fmla="*/ 43714 w 87071"/>
              <a:gd name="connsiteY5" fmla="*/ 87156 h 87071"/>
              <a:gd name="connsiteX6" fmla="*/ 43714 w 87071"/>
              <a:gd name="connsiteY6" fmla="*/ 8498 h 87071"/>
              <a:gd name="connsiteX7" fmla="*/ 8559 w 87071"/>
              <a:gd name="connsiteY7" fmla="*/ 43653 h 87071"/>
              <a:gd name="connsiteX8" fmla="*/ 43714 w 87071"/>
              <a:gd name="connsiteY8" fmla="*/ 78808 h 87071"/>
              <a:gd name="connsiteX9" fmla="*/ 78869 w 87071"/>
              <a:gd name="connsiteY9" fmla="*/ 43653 h 87071"/>
              <a:gd name="connsiteX10" fmla="*/ 43714 w 87071"/>
              <a:gd name="connsiteY10" fmla="*/ 8498 h 8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71" h="87071">
                <a:moveTo>
                  <a:pt x="43714" y="87156"/>
                </a:moveTo>
                <a:cubicBezTo>
                  <a:pt x="19671" y="87156"/>
                  <a:pt x="178" y="67663"/>
                  <a:pt x="178" y="43620"/>
                </a:cubicBezTo>
                <a:cubicBezTo>
                  <a:pt x="178" y="19577"/>
                  <a:pt x="19671" y="84"/>
                  <a:pt x="43714" y="84"/>
                </a:cubicBezTo>
                <a:cubicBezTo>
                  <a:pt x="67757" y="84"/>
                  <a:pt x="87250" y="19577"/>
                  <a:pt x="87250" y="43620"/>
                </a:cubicBezTo>
                <a:cubicBezTo>
                  <a:pt x="87250" y="43630"/>
                  <a:pt x="87250" y="43643"/>
                  <a:pt x="87250" y="43653"/>
                </a:cubicBezTo>
                <a:cubicBezTo>
                  <a:pt x="87213" y="67676"/>
                  <a:pt x="67737" y="87139"/>
                  <a:pt x="43714" y="87156"/>
                </a:cubicBezTo>
                <a:close/>
                <a:moveTo>
                  <a:pt x="43714" y="8498"/>
                </a:moveTo>
                <a:cubicBezTo>
                  <a:pt x="24297" y="8498"/>
                  <a:pt x="8559" y="24236"/>
                  <a:pt x="8559" y="43653"/>
                </a:cubicBezTo>
                <a:cubicBezTo>
                  <a:pt x="8559" y="63070"/>
                  <a:pt x="24297" y="78808"/>
                  <a:pt x="43714" y="78808"/>
                </a:cubicBezTo>
                <a:cubicBezTo>
                  <a:pt x="63131" y="78808"/>
                  <a:pt x="78869" y="63070"/>
                  <a:pt x="78869" y="43653"/>
                </a:cubicBezTo>
                <a:cubicBezTo>
                  <a:pt x="78852" y="24246"/>
                  <a:pt x="63121" y="8515"/>
                  <a:pt x="43714" y="8498"/>
                </a:cubicBezTo>
                <a:close/>
              </a:path>
            </a:pathLst>
          </a:custGeom>
          <a:solidFill>
            <a:schemeClr val="accent6"/>
          </a:solidFill>
          <a:ln w="33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36BF7-4EB8-40D2-8186-78AE888BD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250" y="632755"/>
            <a:ext cx="6605530" cy="828056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46DB-E6D4-4A04-9E0D-826D883C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5796" y="6120740"/>
            <a:ext cx="715881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DCF4964-3EAE-4EE4-B227-9BD3D49A6F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7810E41-F321-4237-BF30-D7E2B1107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50" y="5970122"/>
            <a:ext cx="1283147" cy="5102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154483-420F-4B48-B30F-E93DDCB75CD5}"/>
              </a:ext>
            </a:extLst>
          </p:cNvPr>
          <p:cNvGrpSpPr/>
          <p:nvPr/>
        </p:nvGrpSpPr>
        <p:grpSpPr>
          <a:xfrm>
            <a:off x="11820183" y="5007387"/>
            <a:ext cx="228340" cy="872087"/>
            <a:chOff x="11402883" y="5302288"/>
            <a:chExt cx="228340" cy="872087"/>
          </a:xfrm>
          <a:solidFill>
            <a:schemeClr val="accent6"/>
          </a:solidFill>
        </p:grpSpPr>
        <p:sp>
          <p:nvSpPr>
            <p:cNvPr id="10" name="Graphic 40">
              <a:extLst>
                <a:ext uri="{FF2B5EF4-FFF2-40B4-BE49-F238E27FC236}">
                  <a16:creationId xmlns:a16="http://schemas.microsoft.com/office/drawing/2014/main" id="{BA3350A0-0E8A-45D1-AF19-2F8C0CA7659E}"/>
                </a:ext>
              </a:extLst>
            </p:cNvPr>
            <p:cNvSpPr/>
            <p:nvPr/>
          </p:nvSpPr>
          <p:spPr>
            <a:xfrm rot="5400000">
              <a:off x="11557534" y="5302288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12683 w 24944"/>
                <a:gd name="connsiteY4" fmla="*/ 84 h 24944"/>
                <a:gd name="connsiteX5" fmla="*/ 25122 w 24944"/>
                <a:gd name="connsiteY5" fmla="*/ 12456 h 24944"/>
                <a:gd name="connsiteX6" fmla="*/ 25122 w 24944"/>
                <a:gd name="connsiteY6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2660" y="84"/>
                    <a:pt x="12673" y="84"/>
                    <a:pt x="12683" y="84"/>
                  </a:cubicBezTo>
                  <a:cubicBezTo>
                    <a:pt x="19535" y="65"/>
                    <a:pt x="25102" y="5604"/>
                    <a:pt x="25122" y="12456"/>
                  </a:cubicBezTo>
                  <a:cubicBezTo>
                    <a:pt x="25122" y="12489"/>
                    <a:pt x="25122" y="12523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0">
              <a:extLst>
                <a:ext uri="{FF2B5EF4-FFF2-40B4-BE49-F238E27FC236}">
                  <a16:creationId xmlns:a16="http://schemas.microsoft.com/office/drawing/2014/main" id="{76D78169-CF16-4DB3-9E71-C9116B5B7C40}"/>
                </a:ext>
              </a:extLst>
            </p:cNvPr>
            <p:cNvSpPr/>
            <p:nvPr/>
          </p:nvSpPr>
          <p:spPr>
            <a:xfrm rot="5400000">
              <a:off x="11557534" y="5501937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2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0">
              <a:extLst>
                <a:ext uri="{FF2B5EF4-FFF2-40B4-BE49-F238E27FC236}">
                  <a16:creationId xmlns:a16="http://schemas.microsoft.com/office/drawing/2014/main" id="{154ABD18-7C3E-4B04-ACB5-332EFE966604}"/>
                </a:ext>
              </a:extLst>
            </p:cNvPr>
            <p:cNvSpPr/>
            <p:nvPr/>
          </p:nvSpPr>
          <p:spPr>
            <a:xfrm rot="5400000">
              <a:off x="11557534" y="5701487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2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0">
              <a:extLst>
                <a:ext uri="{FF2B5EF4-FFF2-40B4-BE49-F238E27FC236}">
                  <a16:creationId xmlns:a16="http://schemas.microsoft.com/office/drawing/2014/main" id="{95EF6898-61A6-42BE-B7AD-558E6B0C2024}"/>
                </a:ext>
              </a:extLst>
            </p:cNvPr>
            <p:cNvSpPr/>
            <p:nvPr/>
          </p:nvSpPr>
          <p:spPr>
            <a:xfrm rot="5400000">
              <a:off x="11557534" y="5901038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12683 w 24944"/>
                <a:gd name="connsiteY4" fmla="*/ 84 h 24944"/>
                <a:gd name="connsiteX5" fmla="*/ 25122 w 24944"/>
                <a:gd name="connsiteY5" fmla="*/ 12456 h 24944"/>
                <a:gd name="connsiteX6" fmla="*/ 25122 w 24944"/>
                <a:gd name="connsiteY6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2660" y="84"/>
                    <a:pt x="12673" y="84"/>
                    <a:pt x="12683" y="84"/>
                  </a:cubicBezTo>
                  <a:cubicBezTo>
                    <a:pt x="19535" y="65"/>
                    <a:pt x="25106" y="5604"/>
                    <a:pt x="25122" y="12456"/>
                  </a:cubicBezTo>
                  <a:cubicBezTo>
                    <a:pt x="25122" y="12489"/>
                    <a:pt x="25122" y="12523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0">
              <a:extLst>
                <a:ext uri="{FF2B5EF4-FFF2-40B4-BE49-F238E27FC236}">
                  <a16:creationId xmlns:a16="http://schemas.microsoft.com/office/drawing/2014/main" id="{03967A8B-98FF-4B28-AEBA-BAB3DC42EE67}"/>
                </a:ext>
              </a:extLst>
            </p:cNvPr>
            <p:cNvSpPr/>
            <p:nvPr/>
          </p:nvSpPr>
          <p:spPr>
            <a:xfrm rot="5400000">
              <a:off x="11557534" y="6100686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2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0">
              <a:extLst>
                <a:ext uri="{FF2B5EF4-FFF2-40B4-BE49-F238E27FC236}">
                  <a16:creationId xmlns:a16="http://schemas.microsoft.com/office/drawing/2014/main" id="{5C66CF21-03A1-4152-905C-214A231638B2}"/>
                </a:ext>
              </a:extLst>
            </p:cNvPr>
            <p:cNvSpPr/>
            <p:nvPr/>
          </p:nvSpPr>
          <p:spPr>
            <a:xfrm rot="5400000">
              <a:off x="11402883" y="5302288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12683 w 24944"/>
                <a:gd name="connsiteY4" fmla="*/ 84 h 24944"/>
                <a:gd name="connsiteX5" fmla="*/ 25122 w 24944"/>
                <a:gd name="connsiteY5" fmla="*/ 12456 h 24944"/>
                <a:gd name="connsiteX6" fmla="*/ 25122 w 24944"/>
                <a:gd name="connsiteY6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2660" y="84"/>
                    <a:pt x="12673" y="84"/>
                    <a:pt x="12683" y="84"/>
                  </a:cubicBezTo>
                  <a:cubicBezTo>
                    <a:pt x="19535" y="65"/>
                    <a:pt x="25102" y="5604"/>
                    <a:pt x="25122" y="12456"/>
                  </a:cubicBezTo>
                  <a:cubicBezTo>
                    <a:pt x="25122" y="12489"/>
                    <a:pt x="25122" y="12523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0">
              <a:extLst>
                <a:ext uri="{FF2B5EF4-FFF2-40B4-BE49-F238E27FC236}">
                  <a16:creationId xmlns:a16="http://schemas.microsoft.com/office/drawing/2014/main" id="{3A54B151-B75D-4D8A-A6BE-06CE844DE961}"/>
                </a:ext>
              </a:extLst>
            </p:cNvPr>
            <p:cNvSpPr/>
            <p:nvPr/>
          </p:nvSpPr>
          <p:spPr>
            <a:xfrm rot="5400000">
              <a:off x="11402883" y="5501937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1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0">
              <a:extLst>
                <a:ext uri="{FF2B5EF4-FFF2-40B4-BE49-F238E27FC236}">
                  <a16:creationId xmlns:a16="http://schemas.microsoft.com/office/drawing/2014/main" id="{94A8CD47-EDC1-4F5B-A1BE-930D775AB121}"/>
                </a:ext>
              </a:extLst>
            </p:cNvPr>
            <p:cNvSpPr/>
            <p:nvPr/>
          </p:nvSpPr>
          <p:spPr>
            <a:xfrm rot="5400000">
              <a:off x="11402883" y="5701487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1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0">
              <a:extLst>
                <a:ext uri="{FF2B5EF4-FFF2-40B4-BE49-F238E27FC236}">
                  <a16:creationId xmlns:a16="http://schemas.microsoft.com/office/drawing/2014/main" id="{A75C5E16-4BB7-40AD-ACF5-F15FC795A863}"/>
                </a:ext>
              </a:extLst>
            </p:cNvPr>
            <p:cNvSpPr/>
            <p:nvPr/>
          </p:nvSpPr>
          <p:spPr>
            <a:xfrm rot="5400000">
              <a:off x="11402883" y="5901038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12683 w 24944"/>
                <a:gd name="connsiteY4" fmla="*/ 84 h 24944"/>
                <a:gd name="connsiteX5" fmla="*/ 25122 w 24944"/>
                <a:gd name="connsiteY5" fmla="*/ 12456 h 24944"/>
                <a:gd name="connsiteX6" fmla="*/ 25122 w 24944"/>
                <a:gd name="connsiteY6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2660" y="84"/>
                    <a:pt x="12673" y="84"/>
                    <a:pt x="12683" y="84"/>
                  </a:cubicBezTo>
                  <a:cubicBezTo>
                    <a:pt x="19535" y="65"/>
                    <a:pt x="25106" y="5604"/>
                    <a:pt x="25122" y="12456"/>
                  </a:cubicBezTo>
                  <a:cubicBezTo>
                    <a:pt x="25122" y="12489"/>
                    <a:pt x="25122" y="12523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0">
              <a:extLst>
                <a:ext uri="{FF2B5EF4-FFF2-40B4-BE49-F238E27FC236}">
                  <a16:creationId xmlns:a16="http://schemas.microsoft.com/office/drawing/2014/main" id="{140B3AB4-AC28-468C-96F4-D508CE79DCC3}"/>
                </a:ext>
              </a:extLst>
            </p:cNvPr>
            <p:cNvSpPr/>
            <p:nvPr/>
          </p:nvSpPr>
          <p:spPr>
            <a:xfrm rot="5400000">
              <a:off x="11402883" y="6100686"/>
              <a:ext cx="73689" cy="73689"/>
            </a:xfrm>
            <a:custGeom>
              <a:avLst/>
              <a:gdLst>
                <a:gd name="connsiteX0" fmla="*/ 25122 w 24944"/>
                <a:gd name="connsiteY0" fmla="*/ 12556 h 24944"/>
                <a:gd name="connsiteX1" fmla="*/ 12650 w 24944"/>
                <a:gd name="connsiteY1" fmla="*/ 25028 h 24944"/>
                <a:gd name="connsiteX2" fmla="*/ 178 w 24944"/>
                <a:gd name="connsiteY2" fmla="*/ 12556 h 24944"/>
                <a:gd name="connsiteX3" fmla="*/ 12650 w 24944"/>
                <a:gd name="connsiteY3" fmla="*/ 84 h 24944"/>
                <a:gd name="connsiteX4" fmla="*/ 25122 w 24944"/>
                <a:gd name="connsiteY4" fmla="*/ 12489 h 24944"/>
                <a:gd name="connsiteX5" fmla="*/ 25122 w 24944"/>
                <a:gd name="connsiteY5" fmla="*/ 12556 h 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44" h="24944">
                  <a:moveTo>
                    <a:pt x="25122" y="12556"/>
                  </a:moveTo>
                  <a:cubicBezTo>
                    <a:pt x="25122" y="19444"/>
                    <a:pt x="19538" y="25028"/>
                    <a:pt x="12650" y="25028"/>
                  </a:cubicBezTo>
                  <a:cubicBezTo>
                    <a:pt x="5762" y="25028"/>
                    <a:pt x="178" y="19444"/>
                    <a:pt x="178" y="12556"/>
                  </a:cubicBezTo>
                  <a:cubicBezTo>
                    <a:pt x="178" y="5668"/>
                    <a:pt x="5762" y="84"/>
                    <a:pt x="12650" y="84"/>
                  </a:cubicBezTo>
                  <a:cubicBezTo>
                    <a:pt x="19521" y="65"/>
                    <a:pt x="25102" y="5619"/>
                    <a:pt x="25122" y="12489"/>
                  </a:cubicBezTo>
                  <a:cubicBezTo>
                    <a:pt x="25122" y="12511"/>
                    <a:pt x="25122" y="12534"/>
                    <a:pt x="25122" y="12556"/>
                  </a:cubicBezTo>
                  <a:close/>
                </a:path>
              </a:pathLst>
            </a:custGeom>
            <a:grpFill/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4D8549-B135-4EB9-8559-274FA7B93FD4}"/>
              </a:ext>
            </a:extLst>
          </p:cNvPr>
          <p:cNvGrpSpPr/>
          <p:nvPr/>
        </p:nvGrpSpPr>
        <p:grpSpPr>
          <a:xfrm>
            <a:off x="11135134" y="-7235"/>
            <a:ext cx="1079168" cy="1743958"/>
            <a:chOff x="9764180" y="-7235"/>
            <a:chExt cx="2470879" cy="399299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1377C9D-0800-45D5-82DC-465A121FA607}"/>
                </a:ext>
              </a:extLst>
            </p:cNvPr>
            <p:cNvSpPr/>
            <p:nvPr/>
          </p:nvSpPr>
          <p:spPr>
            <a:xfrm rot="5400000">
              <a:off x="8987217" y="777488"/>
              <a:ext cx="3985232" cy="2431306"/>
            </a:xfrm>
            <a:custGeom>
              <a:avLst/>
              <a:gdLst>
                <a:gd name="connsiteX0" fmla="*/ 0 w 3985232"/>
                <a:gd name="connsiteY0" fmla="*/ 2413940 h 2431306"/>
                <a:gd name="connsiteX1" fmla="*/ 0 w 3985232"/>
                <a:gd name="connsiteY1" fmla="*/ 0 h 2431306"/>
                <a:gd name="connsiteX2" fmla="*/ 3985232 w 3985232"/>
                <a:gd name="connsiteY2" fmla="*/ 0 h 2431306"/>
                <a:gd name="connsiteX3" fmla="*/ 3984339 w 3985232"/>
                <a:gd name="connsiteY3" fmla="*/ 21077 h 2431306"/>
                <a:gd name="connsiteX4" fmla="*/ 3034230 w 3985232"/>
                <a:gd name="connsiteY4" fmla="*/ 485737 h 2431306"/>
                <a:gd name="connsiteX5" fmla="*/ 1768542 w 3985232"/>
                <a:gd name="connsiteY5" fmla="*/ 1262422 h 2431306"/>
                <a:gd name="connsiteX6" fmla="*/ 0 w 3985232"/>
                <a:gd name="connsiteY6" fmla="*/ 2413940 h 243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5232" h="2431306">
                  <a:moveTo>
                    <a:pt x="0" y="2413940"/>
                  </a:moveTo>
                  <a:lnTo>
                    <a:pt x="0" y="0"/>
                  </a:lnTo>
                  <a:lnTo>
                    <a:pt x="3985232" y="0"/>
                  </a:lnTo>
                  <a:lnTo>
                    <a:pt x="3984339" y="21077"/>
                  </a:lnTo>
                  <a:cubicBezTo>
                    <a:pt x="3936953" y="481194"/>
                    <a:pt x="3496171" y="555097"/>
                    <a:pt x="3034230" y="485737"/>
                  </a:cubicBezTo>
                  <a:cubicBezTo>
                    <a:pt x="2485689" y="403499"/>
                    <a:pt x="1956011" y="733136"/>
                    <a:pt x="1768542" y="1262422"/>
                  </a:cubicBezTo>
                  <a:cubicBezTo>
                    <a:pt x="1543742" y="1899981"/>
                    <a:pt x="1068790" y="2546186"/>
                    <a:pt x="0" y="2413940"/>
                  </a:cubicBezTo>
                  <a:close/>
                </a:path>
              </a:pathLst>
            </a:custGeom>
            <a:solidFill>
              <a:schemeClr val="accent6">
                <a:alpha val="20000"/>
              </a:schemeClr>
            </a:solidFill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0">
              <a:extLst>
                <a:ext uri="{FF2B5EF4-FFF2-40B4-BE49-F238E27FC236}">
                  <a16:creationId xmlns:a16="http://schemas.microsoft.com/office/drawing/2014/main" id="{193A7F95-3E3A-46A7-88FB-D987423EE993}"/>
                </a:ext>
              </a:extLst>
            </p:cNvPr>
            <p:cNvSpPr/>
            <p:nvPr/>
          </p:nvSpPr>
          <p:spPr>
            <a:xfrm rot="5400000">
              <a:off x="9684021" y="583018"/>
              <a:ext cx="3105428" cy="1924921"/>
            </a:xfrm>
            <a:custGeom>
              <a:avLst/>
              <a:gdLst>
                <a:gd name="connsiteX0" fmla="*/ 799890 w 1051204"/>
                <a:gd name="connsiteY0" fmla="*/ 146124 h 651596"/>
                <a:gd name="connsiteX1" fmla="*/ 1051361 w 1051204"/>
                <a:gd name="connsiteY1" fmla="*/ 84 h 651596"/>
                <a:gd name="connsiteX2" fmla="*/ 178 w 1051204"/>
                <a:gd name="connsiteY2" fmla="*/ 84 h 651596"/>
                <a:gd name="connsiteX3" fmla="*/ 178 w 1051204"/>
                <a:gd name="connsiteY3" fmla="*/ 647170 h 651596"/>
                <a:gd name="connsiteX4" fmla="*/ 466402 w 1051204"/>
                <a:gd name="connsiteY4" fmla="*/ 347839 h 651596"/>
                <a:gd name="connsiteX5" fmla="*/ 799890 w 1051204"/>
                <a:gd name="connsiteY5" fmla="*/ 146124 h 65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204" h="651596">
                  <a:moveTo>
                    <a:pt x="799890" y="146124"/>
                  </a:moveTo>
                  <a:cubicBezTo>
                    <a:pt x="929600" y="165314"/>
                    <a:pt x="1053257" y="142233"/>
                    <a:pt x="1051361" y="84"/>
                  </a:cubicBezTo>
                  <a:lnTo>
                    <a:pt x="178" y="84"/>
                  </a:lnTo>
                  <a:lnTo>
                    <a:pt x="178" y="647170"/>
                  </a:lnTo>
                  <a:cubicBezTo>
                    <a:pt x="281848" y="681527"/>
                    <a:pt x="407068" y="513602"/>
                    <a:pt x="466402" y="347839"/>
                  </a:cubicBezTo>
                  <a:cubicBezTo>
                    <a:pt x="515692" y="210347"/>
                    <a:pt x="655280" y="124738"/>
                    <a:pt x="799890" y="146124"/>
                  </a:cubicBezTo>
                  <a:close/>
                </a:path>
              </a:pathLst>
            </a:custGeom>
            <a:solidFill>
              <a:schemeClr val="accent2"/>
            </a:solidFill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0">
              <a:extLst>
                <a:ext uri="{FF2B5EF4-FFF2-40B4-BE49-F238E27FC236}">
                  <a16:creationId xmlns:a16="http://schemas.microsoft.com/office/drawing/2014/main" id="{B8C1EDD6-923E-401E-8911-9F08730D9970}"/>
                </a:ext>
              </a:extLst>
            </p:cNvPr>
            <p:cNvSpPr/>
            <p:nvPr/>
          </p:nvSpPr>
          <p:spPr>
            <a:xfrm rot="5400000">
              <a:off x="9465323" y="630032"/>
              <a:ext cx="3388924" cy="2150548"/>
            </a:xfrm>
            <a:custGeom>
              <a:avLst/>
              <a:gdLst>
                <a:gd name="connsiteX0" fmla="*/ 56718 w 1147169"/>
                <a:gd name="connsiteY0" fmla="*/ 728056 h 727972"/>
                <a:gd name="connsiteX1" fmla="*/ 178 w 1147169"/>
                <a:gd name="connsiteY1" fmla="*/ 724730 h 727972"/>
                <a:gd name="connsiteX2" fmla="*/ 1342 w 1147169"/>
                <a:gd name="connsiteY2" fmla="*/ 714752 h 727972"/>
                <a:gd name="connsiteX3" fmla="*/ 415882 w 1147169"/>
                <a:gd name="connsiteY3" fmla="*/ 393171 h 727972"/>
                <a:gd name="connsiteX4" fmla="*/ 423565 w 1147169"/>
                <a:gd name="connsiteY4" fmla="*/ 374646 h 727972"/>
                <a:gd name="connsiteX5" fmla="*/ 839069 w 1147169"/>
                <a:gd name="connsiteY5" fmla="*/ 222985 h 727972"/>
                <a:gd name="connsiteX6" fmla="*/ 1072580 w 1147169"/>
                <a:gd name="connsiteY6" fmla="*/ 172232 h 727972"/>
                <a:gd name="connsiteX7" fmla="*/ 1137335 w 1147169"/>
                <a:gd name="connsiteY7" fmla="*/ 84 h 727972"/>
                <a:gd name="connsiteX8" fmla="*/ 1147313 w 1147169"/>
                <a:gd name="connsiteY8" fmla="*/ 84 h 727972"/>
                <a:gd name="connsiteX9" fmla="*/ 1079265 w 1147169"/>
                <a:gd name="connsiteY9" fmla="*/ 179682 h 727972"/>
                <a:gd name="connsiteX10" fmla="*/ 837872 w 1147169"/>
                <a:gd name="connsiteY10" fmla="*/ 232896 h 727972"/>
                <a:gd name="connsiteX11" fmla="*/ 432777 w 1147169"/>
                <a:gd name="connsiteY11" fmla="*/ 378537 h 727972"/>
                <a:gd name="connsiteX12" fmla="*/ 425095 w 1147169"/>
                <a:gd name="connsiteY12" fmla="*/ 396896 h 727972"/>
                <a:gd name="connsiteX13" fmla="*/ 291394 w 1147169"/>
                <a:gd name="connsiteY13" fmla="*/ 631339 h 727972"/>
                <a:gd name="connsiteX14" fmla="*/ 56718 w 1147169"/>
                <a:gd name="connsiteY14" fmla="*/ 728056 h 72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7169" h="727972">
                  <a:moveTo>
                    <a:pt x="56718" y="728056"/>
                  </a:moveTo>
                  <a:cubicBezTo>
                    <a:pt x="37823" y="728046"/>
                    <a:pt x="18944" y="726935"/>
                    <a:pt x="178" y="724730"/>
                  </a:cubicBezTo>
                  <a:lnTo>
                    <a:pt x="1342" y="714752"/>
                  </a:lnTo>
                  <a:cubicBezTo>
                    <a:pt x="268545" y="746448"/>
                    <a:pt x="350229" y="550553"/>
                    <a:pt x="415882" y="393171"/>
                  </a:cubicBezTo>
                  <a:lnTo>
                    <a:pt x="423565" y="374646"/>
                  </a:lnTo>
                  <a:cubicBezTo>
                    <a:pt x="475648" y="250723"/>
                    <a:pt x="623118" y="196844"/>
                    <a:pt x="839069" y="222985"/>
                  </a:cubicBezTo>
                  <a:cubicBezTo>
                    <a:pt x="942571" y="235557"/>
                    <a:pt x="1021162" y="218462"/>
                    <a:pt x="1072580" y="172232"/>
                  </a:cubicBezTo>
                  <a:cubicBezTo>
                    <a:pt x="1115817" y="133286"/>
                    <a:pt x="1138366" y="73752"/>
                    <a:pt x="1137335" y="84"/>
                  </a:cubicBezTo>
                  <a:lnTo>
                    <a:pt x="1147313" y="84"/>
                  </a:lnTo>
                  <a:cubicBezTo>
                    <a:pt x="1148377" y="76579"/>
                    <a:pt x="1124830" y="138840"/>
                    <a:pt x="1079265" y="179682"/>
                  </a:cubicBezTo>
                  <a:cubicBezTo>
                    <a:pt x="1025585" y="227908"/>
                    <a:pt x="944367" y="245801"/>
                    <a:pt x="837872" y="232896"/>
                  </a:cubicBezTo>
                  <a:cubicBezTo>
                    <a:pt x="715645" y="218096"/>
                    <a:pt x="500493" y="217331"/>
                    <a:pt x="432777" y="378537"/>
                  </a:cubicBezTo>
                  <a:lnTo>
                    <a:pt x="425095" y="396896"/>
                  </a:lnTo>
                  <a:cubicBezTo>
                    <a:pt x="392201" y="475687"/>
                    <a:pt x="354951" y="565021"/>
                    <a:pt x="291394" y="631339"/>
                  </a:cubicBezTo>
                  <a:cubicBezTo>
                    <a:pt x="229299" y="696194"/>
                    <a:pt x="152171" y="728056"/>
                    <a:pt x="56718" y="728056"/>
                  </a:cubicBezTo>
                  <a:close/>
                </a:path>
              </a:pathLst>
            </a:custGeom>
            <a:solidFill>
              <a:schemeClr val="accent2"/>
            </a:solidFill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0">
              <a:extLst>
                <a:ext uri="{FF2B5EF4-FFF2-40B4-BE49-F238E27FC236}">
                  <a16:creationId xmlns:a16="http://schemas.microsoft.com/office/drawing/2014/main" id="{2795E89E-6123-44EC-871D-FBAF2DF1EE18}"/>
                </a:ext>
              </a:extLst>
            </p:cNvPr>
            <p:cNvSpPr/>
            <p:nvPr/>
          </p:nvSpPr>
          <p:spPr>
            <a:xfrm rot="5400000">
              <a:off x="11021839" y="1716505"/>
              <a:ext cx="263313" cy="263316"/>
            </a:xfrm>
            <a:custGeom>
              <a:avLst/>
              <a:gdLst>
                <a:gd name="connsiteX0" fmla="*/ 44745 w 89133"/>
                <a:gd name="connsiteY0" fmla="*/ 89218 h 89134"/>
                <a:gd name="connsiteX1" fmla="*/ 178 w 89133"/>
                <a:gd name="connsiteY1" fmla="*/ 44651 h 89134"/>
                <a:gd name="connsiteX2" fmla="*/ 44745 w 89133"/>
                <a:gd name="connsiteY2" fmla="*/ 84 h 89134"/>
                <a:gd name="connsiteX3" fmla="*/ 89312 w 89133"/>
                <a:gd name="connsiteY3" fmla="*/ 44651 h 89134"/>
                <a:gd name="connsiteX4" fmla="*/ 44745 w 89133"/>
                <a:gd name="connsiteY4" fmla="*/ 89218 h 89134"/>
                <a:gd name="connsiteX5" fmla="*/ 44745 w 89133"/>
                <a:gd name="connsiteY5" fmla="*/ 10061 h 89134"/>
                <a:gd name="connsiteX6" fmla="*/ 10156 w 89133"/>
                <a:gd name="connsiteY6" fmla="*/ 44651 h 89134"/>
                <a:gd name="connsiteX7" fmla="*/ 44745 w 89133"/>
                <a:gd name="connsiteY7" fmla="*/ 79240 h 89134"/>
                <a:gd name="connsiteX8" fmla="*/ 79334 w 89133"/>
                <a:gd name="connsiteY8" fmla="*/ 44651 h 89134"/>
                <a:gd name="connsiteX9" fmla="*/ 44745 w 89133"/>
                <a:gd name="connsiteY9" fmla="*/ 10061 h 8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133" h="89134">
                  <a:moveTo>
                    <a:pt x="44745" y="89218"/>
                  </a:moveTo>
                  <a:cubicBezTo>
                    <a:pt x="20130" y="89218"/>
                    <a:pt x="178" y="69266"/>
                    <a:pt x="178" y="44651"/>
                  </a:cubicBezTo>
                  <a:cubicBezTo>
                    <a:pt x="178" y="20037"/>
                    <a:pt x="20130" y="84"/>
                    <a:pt x="44745" y="84"/>
                  </a:cubicBezTo>
                  <a:cubicBezTo>
                    <a:pt x="69360" y="84"/>
                    <a:pt x="89312" y="20037"/>
                    <a:pt x="89312" y="44651"/>
                  </a:cubicBezTo>
                  <a:cubicBezTo>
                    <a:pt x="89292" y="69256"/>
                    <a:pt x="69350" y="89198"/>
                    <a:pt x="44745" y="89218"/>
                  </a:cubicBezTo>
                  <a:close/>
                  <a:moveTo>
                    <a:pt x="44745" y="10061"/>
                  </a:moveTo>
                  <a:cubicBezTo>
                    <a:pt x="25641" y="10061"/>
                    <a:pt x="10156" y="25547"/>
                    <a:pt x="10156" y="44651"/>
                  </a:cubicBezTo>
                  <a:cubicBezTo>
                    <a:pt x="10156" y="63755"/>
                    <a:pt x="25641" y="79240"/>
                    <a:pt x="44745" y="79240"/>
                  </a:cubicBezTo>
                  <a:cubicBezTo>
                    <a:pt x="63849" y="79240"/>
                    <a:pt x="79334" y="63755"/>
                    <a:pt x="79334" y="44651"/>
                  </a:cubicBezTo>
                  <a:cubicBezTo>
                    <a:pt x="79298" y="25563"/>
                    <a:pt x="63832" y="10098"/>
                    <a:pt x="44745" y="10061"/>
                  </a:cubicBezTo>
                  <a:close/>
                </a:path>
              </a:pathLst>
            </a:custGeom>
            <a:solidFill>
              <a:schemeClr val="accent2"/>
            </a:solidFill>
            <a:ln w="3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0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1971-E320-456C-8B67-8B88B9AF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66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718D-73D9-4361-9254-1A8D6C5B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86E3-F188-4180-8D43-CF184C61D61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D377D-5F9A-42F4-9A90-25B0CAD0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DE87-D0BB-4AB2-935A-2164B63B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004" y="6356350"/>
            <a:ext cx="1023796" cy="365125"/>
          </a:xfrm>
        </p:spPr>
        <p:txBody>
          <a:bodyPr/>
          <a:lstStyle/>
          <a:p>
            <a:fld id="{0D66F9FF-6AF2-484B-8F9F-115FCAB9FADE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1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86E8D-E166-4F3F-BA7A-EA2D7FA8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F0F5B-AA2C-4D27-841B-B9CC9789E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5716F-7FF9-4FF4-87E2-97AAF8053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FAFD7-5E24-4347-A798-5420AE541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B72A-FCC2-46F7-BC1C-5BC444764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4964-3EAE-4EE4-B227-9BD3D49A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play.google.com/store/apps/details?id=mobi.recyclecoach.worldster.pac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.apple.com/ca/app/recycle-coach/id1071714967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recyclecoach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kstuart@recyclecoach.com" TargetMode="External"/><Relationship Id="rId7" Type="http://schemas.openxmlformats.org/officeDocument/2006/relationships/hyperlink" Target="https://apps.apple.com/ca/app/recycle-coach/id107171496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s://recyclecoach.com/" TargetMode="External"/><Relationship Id="rId4" Type="http://schemas.openxmlformats.org/officeDocument/2006/relationships/hyperlink" Target="https://play.google.com/store/apps/details?id=mobi.recyclecoach.worldster.pack" TargetMode="Externa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laurel.org/gre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5">
            <a:extLst>
              <a:ext uri="{FF2B5EF4-FFF2-40B4-BE49-F238E27FC236}">
                <a16:creationId xmlns:a16="http://schemas.microsoft.com/office/drawing/2014/main" id="{DAA91623-BD68-4FD8-87A3-CE85EAFA6249}"/>
              </a:ext>
            </a:extLst>
          </p:cNvPr>
          <p:cNvSpPr/>
          <p:nvPr/>
        </p:nvSpPr>
        <p:spPr>
          <a:xfrm>
            <a:off x="6801339" y="1196514"/>
            <a:ext cx="5178140" cy="4580734"/>
          </a:xfrm>
          <a:custGeom>
            <a:avLst/>
            <a:gdLst>
              <a:gd name="connsiteX0" fmla="*/ 145759 w 2735952"/>
              <a:gd name="connsiteY0" fmla="*/ 1241149 h 2420304"/>
              <a:gd name="connsiteX1" fmla="*/ 519425 w 2735952"/>
              <a:gd name="connsiteY1" fmla="*/ 811571 h 2420304"/>
              <a:gd name="connsiteX2" fmla="*/ 1287711 w 2735952"/>
              <a:gd name="connsiteY2" fmla="*/ 22425 h 2420304"/>
              <a:gd name="connsiteX3" fmla="*/ 2034757 w 2735952"/>
              <a:gd name="connsiteY3" fmla="*/ 674030 h 2420304"/>
              <a:gd name="connsiteX4" fmla="*/ 2253832 w 2735952"/>
              <a:gd name="connsiteY4" fmla="*/ 1156090 h 2420304"/>
              <a:gd name="connsiteX5" fmla="*/ 2623116 w 2735952"/>
              <a:gd name="connsiteY5" fmla="*/ 1584144 h 2420304"/>
              <a:gd name="connsiteX6" fmla="*/ 2669408 w 2735952"/>
              <a:gd name="connsiteY6" fmla="*/ 2121735 h 2420304"/>
              <a:gd name="connsiteX7" fmla="*/ 1194461 w 2735952"/>
              <a:gd name="connsiteY7" fmla="*/ 2287279 h 2420304"/>
              <a:gd name="connsiteX8" fmla="*/ 145759 w 2735952"/>
              <a:gd name="connsiteY8" fmla="*/ 1241149 h 24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952" h="2420304">
                <a:moveTo>
                  <a:pt x="145759" y="1241149"/>
                </a:moveTo>
                <a:cubicBezTo>
                  <a:pt x="261488" y="1069699"/>
                  <a:pt x="387884" y="962638"/>
                  <a:pt x="519425" y="811571"/>
                </a:cubicBezTo>
                <a:cubicBezTo>
                  <a:pt x="755645" y="540299"/>
                  <a:pt x="921475" y="119103"/>
                  <a:pt x="1287711" y="22425"/>
                </a:cubicBezTo>
                <a:cubicBezTo>
                  <a:pt x="1917028" y="-143691"/>
                  <a:pt x="2032471" y="667363"/>
                  <a:pt x="2034757" y="674030"/>
                </a:cubicBezTo>
                <a:cubicBezTo>
                  <a:pt x="2097241" y="856053"/>
                  <a:pt x="2138675" y="998356"/>
                  <a:pt x="2253832" y="1156090"/>
                </a:cubicBezTo>
                <a:cubicBezTo>
                  <a:pt x="2365084" y="1308490"/>
                  <a:pt x="2518055" y="1425648"/>
                  <a:pt x="2623116" y="1584144"/>
                </a:cubicBezTo>
                <a:cubicBezTo>
                  <a:pt x="2727034" y="1741021"/>
                  <a:pt x="2791708" y="1930473"/>
                  <a:pt x="2669408" y="2121735"/>
                </a:cubicBezTo>
                <a:cubicBezTo>
                  <a:pt x="2375466" y="2581221"/>
                  <a:pt x="1770343" y="1970859"/>
                  <a:pt x="1194461" y="2287279"/>
                </a:cubicBezTo>
                <a:cubicBezTo>
                  <a:pt x="349880" y="2751433"/>
                  <a:pt x="-302488" y="1903517"/>
                  <a:pt x="145759" y="1241149"/>
                </a:cubicBezTo>
                <a:close/>
              </a:path>
            </a:pathLst>
          </a:custGeom>
          <a:blipFill>
            <a:blip r:embed="rId2"/>
            <a:srcRect/>
            <a:stretch>
              <a:fillRect l="-185999" r="-41601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6A6953A-339D-4BC4-B14B-68795F9E681C}"/>
              </a:ext>
            </a:extLst>
          </p:cNvPr>
          <p:cNvSpPr/>
          <p:nvPr/>
        </p:nvSpPr>
        <p:spPr>
          <a:xfrm>
            <a:off x="10043924" y="-1"/>
            <a:ext cx="2148076" cy="2787640"/>
          </a:xfrm>
          <a:custGeom>
            <a:avLst/>
            <a:gdLst>
              <a:gd name="connsiteX0" fmla="*/ 10141 w 1073568"/>
              <a:gd name="connsiteY0" fmla="*/ 0 h 1393210"/>
              <a:gd name="connsiteX1" fmla="*/ 1073568 w 1073568"/>
              <a:gd name="connsiteY1" fmla="*/ 0 h 1393210"/>
              <a:gd name="connsiteX2" fmla="*/ 1073568 w 1073568"/>
              <a:gd name="connsiteY2" fmla="*/ 1393000 h 1393210"/>
              <a:gd name="connsiteX3" fmla="*/ 1068127 w 1073568"/>
              <a:gd name="connsiteY3" fmla="*/ 1393210 h 1393210"/>
              <a:gd name="connsiteX4" fmla="*/ 721238 w 1073568"/>
              <a:gd name="connsiteY4" fmla="*/ 1110234 h 1393210"/>
              <a:gd name="connsiteX5" fmla="*/ 641038 w 1073568"/>
              <a:gd name="connsiteY5" fmla="*/ 736473 h 1393210"/>
              <a:gd name="connsiteX6" fmla="*/ 191839 w 1073568"/>
              <a:gd name="connsiteY6" fmla="*/ 462725 h 1393210"/>
              <a:gd name="connsiteX7" fmla="*/ 10102 w 1073568"/>
              <a:gd name="connsiteY7" fmla="*/ 183452 h 1393210"/>
              <a:gd name="connsiteX8" fmla="*/ 5 w 1073568"/>
              <a:gd name="connsiteY8" fmla="*/ 87721 h 139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568" h="1393210">
                <a:moveTo>
                  <a:pt x="10141" y="0"/>
                </a:moveTo>
                <a:lnTo>
                  <a:pt x="1073568" y="0"/>
                </a:lnTo>
                <a:lnTo>
                  <a:pt x="1073568" y="1393000"/>
                </a:lnTo>
                <a:lnTo>
                  <a:pt x="1068127" y="1393210"/>
                </a:lnTo>
                <a:cubicBezTo>
                  <a:pt x="914643" y="1379458"/>
                  <a:pt x="772530" y="1286447"/>
                  <a:pt x="721238" y="1110234"/>
                </a:cubicBezTo>
                <a:cubicBezTo>
                  <a:pt x="685329" y="987076"/>
                  <a:pt x="707713" y="846296"/>
                  <a:pt x="641038" y="736473"/>
                </a:cubicBezTo>
                <a:cubicBezTo>
                  <a:pt x="549122" y="584073"/>
                  <a:pt x="338047" y="564071"/>
                  <a:pt x="191839" y="462725"/>
                </a:cubicBezTo>
                <a:cubicBezTo>
                  <a:pt x="98284" y="395808"/>
                  <a:pt x="33390" y="296088"/>
                  <a:pt x="10102" y="183452"/>
                </a:cubicBezTo>
                <a:cubicBezTo>
                  <a:pt x="3211" y="151914"/>
                  <a:pt x="-155" y="119808"/>
                  <a:pt x="5" y="87721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C7B277F-4008-4D89-8DFE-4DA7CC6A1516}"/>
              </a:ext>
            </a:extLst>
          </p:cNvPr>
          <p:cNvSpPr/>
          <p:nvPr/>
        </p:nvSpPr>
        <p:spPr>
          <a:xfrm>
            <a:off x="9730481" y="-1"/>
            <a:ext cx="2461519" cy="2344394"/>
          </a:xfrm>
          <a:custGeom>
            <a:avLst/>
            <a:gdLst>
              <a:gd name="connsiteX0" fmla="*/ 30 w 1230221"/>
              <a:gd name="connsiteY0" fmla="*/ 0 h 1171684"/>
              <a:gd name="connsiteX1" fmla="*/ 1230221 w 1230221"/>
              <a:gd name="connsiteY1" fmla="*/ 0 h 1171684"/>
              <a:gd name="connsiteX2" fmla="*/ 1230221 w 1230221"/>
              <a:gd name="connsiteY2" fmla="*/ 1121930 h 1171684"/>
              <a:gd name="connsiteX3" fmla="*/ 1215052 w 1230221"/>
              <a:gd name="connsiteY3" fmla="*/ 1129546 h 1171684"/>
              <a:gd name="connsiteX4" fmla="*/ 935993 w 1230221"/>
              <a:gd name="connsiteY4" fmla="*/ 1168146 h 1171684"/>
              <a:gd name="connsiteX5" fmla="*/ 747017 w 1230221"/>
              <a:gd name="connsiteY5" fmla="*/ 1102424 h 1171684"/>
              <a:gd name="connsiteX6" fmla="*/ 612619 w 1230221"/>
              <a:gd name="connsiteY6" fmla="*/ 840391 h 1171684"/>
              <a:gd name="connsiteX7" fmla="*/ 605476 w 1230221"/>
              <a:gd name="connsiteY7" fmla="*/ 640366 h 1171684"/>
              <a:gd name="connsiteX8" fmla="*/ 426310 w 1230221"/>
              <a:gd name="connsiteY8" fmla="*/ 367570 h 1171684"/>
              <a:gd name="connsiteX9" fmla="*/ 222952 w 1230221"/>
              <a:gd name="connsiteY9" fmla="*/ 278035 h 1171684"/>
              <a:gd name="connsiteX10" fmla="*/ 16259 w 1230221"/>
              <a:gd name="connsiteY10" fmla="*/ 76200 h 1171684"/>
              <a:gd name="connsiteX11" fmla="*/ 0 w 1230221"/>
              <a:gd name="connsiteY11" fmla="*/ 391 h 1171684"/>
              <a:gd name="connsiteX0" fmla="*/ 1230221 w 1321661"/>
              <a:gd name="connsiteY0" fmla="*/ 0 h 1171684"/>
              <a:gd name="connsiteX1" fmla="*/ 1230221 w 1321661"/>
              <a:gd name="connsiteY1" fmla="*/ 1121930 h 1171684"/>
              <a:gd name="connsiteX2" fmla="*/ 1215052 w 1321661"/>
              <a:gd name="connsiteY2" fmla="*/ 1129546 h 1171684"/>
              <a:gd name="connsiteX3" fmla="*/ 935993 w 1321661"/>
              <a:gd name="connsiteY3" fmla="*/ 1168146 h 1171684"/>
              <a:gd name="connsiteX4" fmla="*/ 747017 w 1321661"/>
              <a:gd name="connsiteY4" fmla="*/ 1102424 h 1171684"/>
              <a:gd name="connsiteX5" fmla="*/ 612619 w 1321661"/>
              <a:gd name="connsiteY5" fmla="*/ 840391 h 1171684"/>
              <a:gd name="connsiteX6" fmla="*/ 605476 w 1321661"/>
              <a:gd name="connsiteY6" fmla="*/ 640366 h 1171684"/>
              <a:gd name="connsiteX7" fmla="*/ 426310 w 1321661"/>
              <a:gd name="connsiteY7" fmla="*/ 367570 h 1171684"/>
              <a:gd name="connsiteX8" fmla="*/ 222952 w 1321661"/>
              <a:gd name="connsiteY8" fmla="*/ 278035 h 1171684"/>
              <a:gd name="connsiteX9" fmla="*/ 16259 w 1321661"/>
              <a:gd name="connsiteY9" fmla="*/ 76200 h 1171684"/>
              <a:gd name="connsiteX10" fmla="*/ 0 w 1321661"/>
              <a:gd name="connsiteY10" fmla="*/ 391 h 1171684"/>
              <a:gd name="connsiteX11" fmla="*/ 30 w 1321661"/>
              <a:gd name="connsiteY11" fmla="*/ 0 h 1171684"/>
              <a:gd name="connsiteX12" fmla="*/ 1321661 w 1321661"/>
              <a:gd name="connsiteY12" fmla="*/ 91440 h 1171684"/>
              <a:gd name="connsiteX0" fmla="*/ 1230221 w 1230221"/>
              <a:gd name="connsiteY0" fmla="*/ 0 h 1171684"/>
              <a:gd name="connsiteX1" fmla="*/ 1230221 w 1230221"/>
              <a:gd name="connsiteY1" fmla="*/ 1121930 h 1171684"/>
              <a:gd name="connsiteX2" fmla="*/ 1215052 w 1230221"/>
              <a:gd name="connsiteY2" fmla="*/ 1129546 h 1171684"/>
              <a:gd name="connsiteX3" fmla="*/ 935993 w 1230221"/>
              <a:gd name="connsiteY3" fmla="*/ 1168146 h 1171684"/>
              <a:gd name="connsiteX4" fmla="*/ 747017 w 1230221"/>
              <a:gd name="connsiteY4" fmla="*/ 1102424 h 1171684"/>
              <a:gd name="connsiteX5" fmla="*/ 612619 w 1230221"/>
              <a:gd name="connsiteY5" fmla="*/ 840391 h 1171684"/>
              <a:gd name="connsiteX6" fmla="*/ 605476 w 1230221"/>
              <a:gd name="connsiteY6" fmla="*/ 640366 h 1171684"/>
              <a:gd name="connsiteX7" fmla="*/ 426310 w 1230221"/>
              <a:gd name="connsiteY7" fmla="*/ 367570 h 1171684"/>
              <a:gd name="connsiteX8" fmla="*/ 222952 w 1230221"/>
              <a:gd name="connsiteY8" fmla="*/ 278035 h 1171684"/>
              <a:gd name="connsiteX9" fmla="*/ 16259 w 1230221"/>
              <a:gd name="connsiteY9" fmla="*/ 76200 h 1171684"/>
              <a:gd name="connsiteX10" fmla="*/ 0 w 1230221"/>
              <a:gd name="connsiteY10" fmla="*/ 391 h 1171684"/>
              <a:gd name="connsiteX11" fmla="*/ 30 w 1230221"/>
              <a:gd name="connsiteY11" fmla="*/ 0 h 1171684"/>
              <a:gd name="connsiteX0" fmla="*/ 1230221 w 1230221"/>
              <a:gd name="connsiteY0" fmla="*/ 1121930 h 1171684"/>
              <a:gd name="connsiteX1" fmla="*/ 1215052 w 1230221"/>
              <a:gd name="connsiteY1" fmla="*/ 1129546 h 1171684"/>
              <a:gd name="connsiteX2" fmla="*/ 935993 w 1230221"/>
              <a:gd name="connsiteY2" fmla="*/ 1168146 h 1171684"/>
              <a:gd name="connsiteX3" fmla="*/ 747017 w 1230221"/>
              <a:gd name="connsiteY3" fmla="*/ 1102424 h 1171684"/>
              <a:gd name="connsiteX4" fmla="*/ 612619 w 1230221"/>
              <a:gd name="connsiteY4" fmla="*/ 840391 h 1171684"/>
              <a:gd name="connsiteX5" fmla="*/ 605476 w 1230221"/>
              <a:gd name="connsiteY5" fmla="*/ 640366 h 1171684"/>
              <a:gd name="connsiteX6" fmla="*/ 426310 w 1230221"/>
              <a:gd name="connsiteY6" fmla="*/ 367570 h 1171684"/>
              <a:gd name="connsiteX7" fmla="*/ 222952 w 1230221"/>
              <a:gd name="connsiteY7" fmla="*/ 278035 h 1171684"/>
              <a:gd name="connsiteX8" fmla="*/ 16259 w 1230221"/>
              <a:gd name="connsiteY8" fmla="*/ 76200 h 1171684"/>
              <a:gd name="connsiteX9" fmla="*/ 0 w 1230221"/>
              <a:gd name="connsiteY9" fmla="*/ 391 h 1171684"/>
              <a:gd name="connsiteX10" fmla="*/ 30 w 1230221"/>
              <a:gd name="connsiteY10" fmla="*/ 0 h 117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221" h="1171684">
                <a:moveTo>
                  <a:pt x="1230221" y="1121930"/>
                </a:moveTo>
                <a:lnTo>
                  <a:pt x="1215052" y="1129546"/>
                </a:lnTo>
                <a:cubicBezTo>
                  <a:pt x="1128208" y="1165693"/>
                  <a:pt x="1029481" y="1178671"/>
                  <a:pt x="935993" y="1168146"/>
                </a:cubicBezTo>
                <a:cubicBezTo>
                  <a:pt x="868938" y="1160526"/>
                  <a:pt x="801596" y="1142048"/>
                  <a:pt x="747017" y="1102424"/>
                </a:cubicBezTo>
                <a:cubicBezTo>
                  <a:pt x="665102" y="1042892"/>
                  <a:pt x="621288" y="941261"/>
                  <a:pt x="612619" y="840391"/>
                </a:cubicBezTo>
                <a:cubicBezTo>
                  <a:pt x="607000" y="773716"/>
                  <a:pt x="615001" y="706469"/>
                  <a:pt x="605476" y="640366"/>
                </a:cubicBezTo>
                <a:cubicBezTo>
                  <a:pt x="588559" y="527595"/>
                  <a:pt x="523075" y="427898"/>
                  <a:pt x="426310" y="367570"/>
                </a:cubicBezTo>
                <a:cubicBezTo>
                  <a:pt x="363160" y="328803"/>
                  <a:pt x="290294" y="309182"/>
                  <a:pt x="222952" y="278035"/>
                </a:cubicBezTo>
                <a:cubicBezTo>
                  <a:pt x="133131" y="236601"/>
                  <a:pt x="49597" y="169259"/>
                  <a:pt x="16259" y="76200"/>
                </a:cubicBezTo>
                <a:cubicBezTo>
                  <a:pt x="6877" y="50078"/>
                  <a:pt x="1626" y="24727"/>
                  <a:pt x="0" y="391"/>
                </a:cubicBezTo>
                <a:cubicBezTo>
                  <a:pt x="10" y="261"/>
                  <a:pt x="20" y="130"/>
                  <a:pt x="30" y="0"/>
                </a:cubicBezTo>
              </a:path>
            </a:pathLst>
          </a:custGeom>
          <a:noFill/>
          <a:ln w="9525" cap="flat">
            <a:solidFill>
              <a:schemeClr val="accent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AB81FC9-7558-4A3D-9100-A59A4A310F62}"/>
              </a:ext>
            </a:extLst>
          </p:cNvPr>
          <p:cNvSpPr/>
          <p:nvPr/>
        </p:nvSpPr>
        <p:spPr>
          <a:xfrm>
            <a:off x="5907937" y="5387111"/>
            <a:ext cx="1252890" cy="1469685"/>
          </a:xfrm>
          <a:custGeom>
            <a:avLst/>
            <a:gdLst>
              <a:gd name="connsiteX0" fmla="*/ 66521 w 626171"/>
              <a:gd name="connsiteY0" fmla="*/ 567649 h 734521"/>
              <a:gd name="connsiteX1" fmla="*/ 230216 w 626171"/>
              <a:gd name="connsiteY1" fmla="*/ 682038 h 734521"/>
              <a:gd name="connsiteX2" fmla="*/ 266997 w 626171"/>
              <a:gd name="connsiteY2" fmla="*/ 734521 h 734521"/>
              <a:gd name="connsiteX3" fmla="*/ 133725 w 626171"/>
              <a:gd name="connsiteY3" fmla="*/ 734521 h 734521"/>
              <a:gd name="connsiteX4" fmla="*/ 109342 w 626171"/>
              <a:gd name="connsiteY4" fmla="*/ 703271 h 734521"/>
              <a:gd name="connsiteX5" fmla="*/ 45145 w 626171"/>
              <a:gd name="connsiteY5" fmla="*/ 585645 h 734521"/>
              <a:gd name="connsiteX6" fmla="*/ 66521 w 626171"/>
              <a:gd name="connsiteY6" fmla="*/ 567649 h 734521"/>
              <a:gd name="connsiteX7" fmla="*/ 598746 w 626171"/>
              <a:gd name="connsiteY7" fmla="*/ 492423 h 734521"/>
              <a:gd name="connsiteX8" fmla="*/ 623598 w 626171"/>
              <a:gd name="connsiteY8" fmla="*/ 506778 h 734521"/>
              <a:gd name="connsiteX9" fmla="*/ 548696 w 626171"/>
              <a:gd name="connsiteY9" fmla="*/ 704232 h 734521"/>
              <a:gd name="connsiteX10" fmla="*/ 531666 w 626171"/>
              <a:gd name="connsiteY10" fmla="*/ 734521 h 734521"/>
              <a:gd name="connsiteX11" fmla="*/ 420317 w 626171"/>
              <a:gd name="connsiteY11" fmla="*/ 734521 h 734521"/>
              <a:gd name="connsiteX12" fmla="*/ 461197 w 626171"/>
              <a:gd name="connsiteY12" fmla="*/ 633842 h 734521"/>
              <a:gd name="connsiteX13" fmla="*/ 598746 w 626171"/>
              <a:gd name="connsiteY13" fmla="*/ 492423 h 734521"/>
              <a:gd name="connsiteX14" fmla="*/ 87305 w 626171"/>
              <a:gd name="connsiteY14" fmla="*/ 366 h 734521"/>
              <a:gd name="connsiteX15" fmla="*/ 211070 w 626171"/>
              <a:gd name="connsiteY15" fmla="*/ 100918 h 734521"/>
              <a:gd name="connsiteX16" fmla="*/ 311273 w 626171"/>
              <a:gd name="connsiteY16" fmla="*/ 375524 h 734521"/>
              <a:gd name="connsiteX17" fmla="*/ 311273 w 626171"/>
              <a:gd name="connsiteY17" fmla="*/ 375048 h 734521"/>
              <a:gd name="connsiteX18" fmla="*/ 345182 w 626171"/>
              <a:gd name="connsiteY18" fmla="*/ 475441 h 734521"/>
              <a:gd name="connsiteX19" fmla="*/ 349278 w 626171"/>
              <a:gd name="connsiteY19" fmla="*/ 283227 h 734521"/>
              <a:gd name="connsiteX20" fmla="*/ 450910 w 626171"/>
              <a:gd name="connsiteY20" fmla="*/ 143019 h 734521"/>
              <a:gd name="connsiteX21" fmla="*/ 369661 w 626171"/>
              <a:gd name="connsiteY21" fmla="*/ 586122 h 734521"/>
              <a:gd name="connsiteX22" fmla="*/ 373662 w 626171"/>
              <a:gd name="connsiteY22" fmla="*/ 611172 h 734521"/>
              <a:gd name="connsiteX23" fmla="*/ 374710 w 626171"/>
              <a:gd name="connsiteY23" fmla="*/ 613268 h 734521"/>
              <a:gd name="connsiteX24" fmla="*/ 373852 w 626171"/>
              <a:gd name="connsiteY24" fmla="*/ 613268 h 734521"/>
              <a:gd name="connsiteX25" fmla="*/ 385277 w 626171"/>
              <a:gd name="connsiteY25" fmla="*/ 734521 h 734521"/>
              <a:gd name="connsiteX26" fmla="*/ 370583 w 626171"/>
              <a:gd name="connsiteY26" fmla="*/ 734521 h 734521"/>
              <a:gd name="connsiteX27" fmla="*/ 358327 w 626171"/>
              <a:gd name="connsiteY27" fmla="*/ 604410 h 734521"/>
              <a:gd name="connsiteX28" fmla="*/ 91 w 626171"/>
              <a:gd name="connsiteY28" fmla="*/ 337614 h 734521"/>
              <a:gd name="connsiteX29" fmla="*/ 173161 w 626171"/>
              <a:gd name="connsiteY29" fmla="*/ 374571 h 734521"/>
              <a:gd name="connsiteX30" fmla="*/ 354136 w 626171"/>
              <a:gd name="connsiteY30" fmla="*/ 578121 h 734521"/>
              <a:gd name="connsiteX31" fmla="*/ 340134 w 626171"/>
              <a:gd name="connsiteY31" fmla="*/ 511446 h 734521"/>
              <a:gd name="connsiteX32" fmla="*/ 279365 w 626171"/>
              <a:gd name="connsiteY32" fmla="*/ 336852 h 734521"/>
              <a:gd name="connsiteX33" fmla="*/ 69052 w 626171"/>
              <a:gd name="connsiteY33" fmla="*/ 13860 h 734521"/>
              <a:gd name="connsiteX34" fmla="*/ 87305 w 626171"/>
              <a:gd name="connsiteY34" fmla="*/ 366 h 73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6171" h="734521">
                <a:moveTo>
                  <a:pt x="66521" y="567649"/>
                </a:moveTo>
                <a:cubicBezTo>
                  <a:pt x="95985" y="560827"/>
                  <a:pt x="149920" y="590385"/>
                  <a:pt x="230216" y="682038"/>
                </a:cubicBezTo>
                <a:lnTo>
                  <a:pt x="266997" y="734521"/>
                </a:lnTo>
                <a:lnTo>
                  <a:pt x="133725" y="734521"/>
                </a:lnTo>
                <a:lnTo>
                  <a:pt x="109342" y="703271"/>
                </a:lnTo>
                <a:cubicBezTo>
                  <a:pt x="66050" y="645354"/>
                  <a:pt x="38466" y="599754"/>
                  <a:pt x="45145" y="585645"/>
                </a:cubicBezTo>
                <a:cubicBezTo>
                  <a:pt x="49598" y="576240"/>
                  <a:pt x="56700" y="569923"/>
                  <a:pt x="66521" y="567649"/>
                </a:cubicBezTo>
                <a:close/>
                <a:moveTo>
                  <a:pt x="598746" y="492423"/>
                </a:moveTo>
                <a:cubicBezTo>
                  <a:pt x="608876" y="492979"/>
                  <a:pt x="617193" y="498063"/>
                  <a:pt x="623598" y="506778"/>
                </a:cubicBezTo>
                <a:cubicBezTo>
                  <a:pt x="636409" y="524209"/>
                  <a:pt x="599810" y="607696"/>
                  <a:pt x="548696" y="704232"/>
                </a:cubicBezTo>
                <a:lnTo>
                  <a:pt x="531666" y="734521"/>
                </a:lnTo>
                <a:lnTo>
                  <a:pt x="420317" y="734521"/>
                </a:lnTo>
                <a:lnTo>
                  <a:pt x="461197" y="633842"/>
                </a:lnTo>
                <a:cubicBezTo>
                  <a:pt x="521633" y="529829"/>
                  <a:pt x="568353" y="490753"/>
                  <a:pt x="598746" y="492423"/>
                </a:cubicBezTo>
                <a:close/>
                <a:moveTo>
                  <a:pt x="87305" y="366"/>
                </a:moveTo>
                <a:cubicBezTo>
                  <a:pt x="111254" y="-3542"/>
                  <a:pt x="152349" y="23480"/>
                  <a:pt x="211070" y="100918"/>
                </a:cubicBezTo>
                <a:cubicBezTo>
                  <a:pt x="289366" y="204169"/>
                  <a:pt x="311273" y="375524"/>
                  <a:pt x="311273" y="375524"/>
                </a:cubicBezTo>
                <a:lnTo>
                  <a:pt x="311273" y="375048"/>
                </a:lnTo>
                <a:cubicBezTo>
                  <a:pt x="324503" y="407833"/>
                  <a:pt x="335829" y="441351"/>
                  <a:pt x="345182" y="475441"/>
                </a:cubicBezTo>
                <a:cubicBezTo>
                  <a:pt x="337372" y="416767"/>
                  <a:pt x="334038" y="345139"/>
                  <a:pt x="349278" y="283227"/>
                </a:cubicBezTo>
                <a:cubicBezTo>
                  <a:pt x="381758" y="151972"/>
                  <a:pt x="421858" y="120444"/>
                  <a:pt x="450910" y="143019"/>
                </a:cubicBezTo>
                <a:cubicBezTo>
                  <a:pt x="479961" y="165593"/>
                  <a:pt x="409952" y="454010"/>
                  <a:pt x="369661" y="586122"/>
                </a:cubicBezTo>
                <a:cubicBezTo>
                  <a:pt x="371090" y="594504"/>
                  <a:pt x="372328" y="602791"/>
                  <a:pt x="373662" y="611172"/>
                </a:cubicBezTo>
                <a:lnTo>
                  <a:pt x="374710" y="613268"/>
                </a:lnTo>
                <a:lnTo>
                  <a:pt x="373852" y="613268"/>
                </a:lnTo>
                <a:lnTo>
                  <a:pt x="385277" y="734521"/>
                </a:lnTo>
                <a:lnTo>
                  <a:pt x="370583" y="734521"/>
                </a:lnTo>
                <a:lnTo>
                  <a:pt x="358327" y="604410"/>
                </a:lnTo>
                <a:cubicBezTo>
                  <a:pt x="232216" y="529734"/>
                  <a:pt x="-5338" y="371809"/>
                  <a:pt x="91" y="337614"/>
                </a:cubicBezTo>
                <a:cubicBezTo>
                  <a:pt x="5807" y="301991"/>
                  <a:pt x="57241" y="299038"/>
                  <a:pt x="173161" y="374571"/>
                </a:cubicBezTo>
                <a:cubicBezTo>
                  <a:pt x="255266" y="428102"/>
                  <a:pt x="321941" y="525828"/>
                  <a:pt x="354136" y="578121"/>
                </a:cubicBezTo>
                <a:cubicBezTo>
                  <a:pt x="350040" y="555737"/>
                  <a:pt x="345468" y="533544"/>
                  <a:pt x="340134" y="511446"/>
                </a:cubicBezTo>
                <a:cubicBezTo>
                  <a:pt x="325846" y="451343"/>
                  <a:pt x="305482" y="392840"/>
                  <a:pt x="279365" y="336852"/>
                </a:cubicBezTo>
                <a:cubicBezTo>
                  <a:pt x="189639" y="225695"/>
                  <a:pt x="54193" y="40339"/>
                  <a:pt x="69052" y="13860"/>
                </a:cubicBezTo>
                <a:cubicBezTo>
                  <a:pt x="73243" y="6407"/>
                  <a:pt x="79322" y="1668"/>
                  <a:pt x="87305" y="36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09CC748-CFFE-43EB-B7C7-B93D62F757AA}"/>
              </a:ext>
            </a:extLst>
          </p:cNvPr>
          <p:cNvSpPr/>
          <p:nvPr/>
        </p:nvSpPr>
        <p:spPr>
          <a:xfrm>
            <a:off x="10120724" y="6258234"/>
            <a:ext cx="1359311" cy="598562"/>
          </a:xfrm>
          <a:custGeom>
            <a:avLst/>
            <a:gdLst>
              <a:gd name="connsiteX0" fmla="*/ 466026 w 679358"/>
              <a:gd name="connsiteY0" fmla="*/ 231998 h 299150"/>
              <a:gd name="connsiteX1" fmla="*/ 496228 w 679358"/>
              <a:gd name="connsiteY1" fmla="*/ 283359 h 299150"/>
              <a:gd name="connsiteX2" fmla="*/ 501456 w 679358"/>
              <a:gd name="connsiteY2" fmla="*/ 299150 h 299150"/>
              <a:gd name="connsiteX3" fmla="*/ 493820 w 679358"/>
              <a:gd name="connsiteY3" fmla="*/ 299150 h 299150"/>
              <a:gd name="connsiteX4" fmla="*/ 493743 w 679358"/>
              <a:gd name="connsiteY4" fmla="*/ 298864 h 299150"/>
              <a:gd name="connsiteX5" fmla="*/ 463454 w 679358"/>
              <a:gd name="connsiteY5" fmla="*/ 243047 h 299150"/>
              <a:gd name="connsiteX6" fmla="*/ 467550 w 679358"/>
              <a:gd name="connsiteY6" fmla="*/ 241059 h 299150"/>
              <a:gd name="connsiteX7" fmla="*/ 465679 w 679358"/>
              <a:gd name="connsiteY7" fmla="*/ 232160 h 299150"/>
              <a:gd name="connsiteX8" fmla="*/ 351345 w 679358"/>
              <a:gd name="connsiteY8" fmla="*/ 178563 h 299150"/>
              <a:gd name="connsiteX9" fmla="*/ 465645 w 679358"/>
              <a:gd name="connsiteY9" fmla="*/ 231998 h 299150"/>
              <a:gd name="connsiteX10" fmla="*/ 465679 w 679358"/>
              <a:gd name="connsiteY10" fmla="*/ 232160 h 299150"/>
              <a:gd name="connsiteX11" fmla="*/ 461918 w 679358"/>
              <a:gd name="connsiteY11" fmla="*/ 233915 h 299150"/>
              <a:gd name="connsiteX12" fmla="*/ 463454 w 679358"/>
              <a:gd name="connsiteY12" fmla="*/ 243047 h 299150"/>
              <a:gd name="connsiteX13" fmla="*/ 229520 w 679358"/>
              <a:gd name="connsiteY13" fmla="*/ 223521 h 299150"/>
              <a:gd name="connsiteX14" fmla="*/ 178466 w 679358"/>
              <a:gd name="connsiteY14" fmla="*/ 260002 h 299150"/>
              <a:gd name="connsiteX15" fmla="*/ 166045 w 679358"/>
              <a:gd name="connsiteY15" fmla="*/ 299150 h 299150"/>
              <a:gd name="connsiteX16" fmla="*/ 157586 w 679358"/>
              <a:gd name="connsiteY16" fmla="*/ 299150 h 299150"/>
              <a:gd name="connsiteX17" fmla="*/ 158856 w 679358"/>
              <a:gd name="connsiteY17" fmla="*/ 285815 h 299150"/>
              <a:gd name="connsiteX18" fmla="*/ 176942 w 679358"/>
              <a:gd name="connsiteY18" fmla="*/ 241428 h 299150"/>
              <a:gd name="connsiteX19" fmla="*/ 199611 w 679358"/>
              <a:gd name="connsiteY19" fmla="*/ 223807 h 299150"/>
              <a:gd name="connsiteX20" fmla="*/ 238664 w 679358"/>
              <a:gd name="connsiteY20" fmla="*/ 203995 h 299150"/>
              <a:gd name="connsiteX21" fmla="*/ 351345 w 679358"/>
              <a:gd name="connsiteY21" fmla="*/ 178563 h 299150"/>
              <a:gd name="connsiteX22" fmla="*/ 341629 w 679358"/>
              <a:gd name="connsiteY22" fmla="*/ 72550 h 299150"/>
              <a:gd name="connsiteX23" fmla="*/ 382015 w 679358"/>
              <a:gd name="connsiteY23" fmla="*/ 84647 h 299150"/>
              <a:gd name="connsiteX24" fmla="*/ 443546 w 679358"/>
              <a:gd name="connsiteY24" fmla="*/ 113222 h 299150"/>
              <a:gd name="connsiteX25" fmla="*/ 573086 w 679358"/>
              <a:gd name="connsiteY25" fmla="*/ 221902 h 299150"/>
              <a:gd name="connsiteX26" fmla="*/ 608078 w 679358"/>
              <a:gd name="connsiteY26" fmla="*/ 299150 h 299150"/>
              <a:gd name="connsiteX27" fmla="*/ 598191 w 679358"/>
              <a:gd name="connsiteY27" fmla="*/ 299150 h 299150"/>
              <a:gd name="connsiteX28" fmla="*/ 587984 w 679358"/>
              <a:gd name="connsiteY28" fmla="*/ 260796 h 299150"/>
              <a:gd name="connsiteX29" fmla="*/ 404399 w 679358"/>
              <a:gd name="connsiteY29" fmla="*/ 106745 h 299150"/>
              <a:gd name="connsiteX30" fmla="*/ 358869 w 679358"/>
              <a:gd name="connsiteY30" fmla="*/ 89219 h 299150"/>
              <a:gd name="connsiteX31" fmla="*/ 316483 w 679358"/>
              <a:gd name="connsiteY31" fmla="*/ 89219 h 299150"/>
              <a:gd name="connsiteX32" fmla="*/ 185324 w 679358"/>
              <a:gd name="connsiteY32" fmla="*/ 171038 h 299150"/>
              <a:gd name="connsiteX33" fmla="*/ 121261 w 679358"/>
              <a:gd name="connsiteY33" fmla="*/ 251657 h 299150"/>
              <a:gd name="connsiteX34" fmla="*/ 100678 w 679358"/>
              <a:gd name="connsiteY34" fmla="*/ 299150 h 299150"/>
              <a:gd name="connsiteX35" fmla="*/ 86643 w 679358"/>
              <a:gd name="connsiteY35" fmla="*/ 299150 h 299150"/>
              <a:gd name="connsiteX36" fmla="*/ 88835 w 679358"/>
              <a:gd name="connsiteY36" fmla="*/ 290196 h 299150"/>
              <a:gd name="connsiteX37" fmla="*/ 217042 w 679358"/>
              <a:gd name="connsiteY37" fmla="*/ 126938 h 299150"/>
              <a:gd name="connsiteX38" fmla="*/ 285717 w 679358"/>
              <a:gd name="connsiteY38" fmla="*/ 85790 h 299150"/>
              <a:gd name="connsiteX39" fmla="*/ 341629 w 679358"/>
              <a:gd name="connsiteY39" fmla="*/ 72550 h 299150"/>
              <a:gd name="connsiteX40" fmla="*/ 351251 w 679358"/>
              <a:gd name="connsiteY40" fmla="*/ 880 h 299150"/>
              <a:gd name="connsiteX41" fmla="*/ 521080 w 679358"/>
              <a:gd name="connsiteY41" fmla="*/ 34260 h 299150"/>
              <a:gd name="connsiteX42" fmla="*/ 669860 w 679358"/>
              <a:gd name="connsiteY42" fmla="*/ 242857 h 299150"/>
              <a:gd name="connsiteX43" fmla="*/ 679358 w 679358"/>
              <a:gd name="connsiteY43" fmla="*/ 299150 h 299150"/>
              <a:gd name="connsiteX44" fmla="*/ 673196 w 679358"/>
              <a:gd name="connsiteY44" fmla="*/ 299150 h 299150"/>
              <a:gd name="connsiteX45" fmla="*/ 672588 w 679358"/>
              <a:gd name="connsiteY45" fmla="*/ 291087 h 299150"/>
              <a:gd name="connsiteX46" fmla="*/ 464692 w 679358"/>
              <a:gd name="connsiteY46" fmla="*/ 24830 h 299150"/>
              <a:gd name="connsiteX47" fmla="*/ 236092 w 679358"/>
              <a:gd name="connsiteY47" fmla="*/ 41403 h 299150"/>
              <a:gd name="connsiteX48" fmla="*/ 42258 w 679358"/>
              <a:gd name="connsiteY48" fmla="*/ 198090 h 299150"/>
              <a:gd name="connsiteX49" fmla="*/ 8314 w 679358"/>
              <a:gd name="connsiteY49" fmla="*/ 299150 h 299150"/>
              <a:gd name="connsiteX50" fmla="*/ 0 w 679358"/>
              <a:gd name="connsiteY50" fmla="*/ 299150 h 299150"/>
              <a:gd name="connsiteX51" fmla="*/ 19080 w 679358"/>
              <a:gd name="connsiteY51" fmla="*/ 222296 h 299150"/>
              <a:gd name="connsiteX52" fmla="*/ 74358 w 679358"/>
              <a:gd name="connsiteY52" fmla="*/ 132558 h 299150"/>
              <a:gd name="connsiteX53" fmla="*/ 293433 w 679358"/>
              <a:gd name="connsiteY53" fmla="*/ 9304 h 299150"/>
              <a:gd name="connsiteX54" fmla="*/ 351251 w 679358"/>
              <a:gd name="connsiteY54" fmla="*/ 880 h 29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9358" h="299150">
                <a:moveTo>
                  <a:pt x="466026" y="231998"/>
                </a:moveTo>
                <a:cubicBezTo>
                  <a:pt x="477432" y="247453"/>
                  <a:pt x="487743" y="264842"/>
                  <a:pt x="496228" y="283359"/>
                </a:cubicBezTo>
                <a:lnTo>
                  <a:pt x="501456" y="299150"/>
                </a:lnTo>
                <a:lnTo>
                  <a:pt x="493820" y="299150"/>
                </a:lnTo>
                <a:lnTo>
                  <a:pt x="493743" y="298864"/>
                </a:lnTo>
                <a:cubicBezTo>
                  <a:pt x="485743" y="279195"/>
                  <a:pt x="475579" y="260478"/>
                  <a:pt x="463454" y="243047"/>
                </a:cubicBezTo>
                <a:cubicBezTo>
                  <a:pt x="466026" y="246048"/>
                  <a:pt x="467288" y="244143"/>
                  <a:pt x="467550" y="241059"/>
                </a:cubicBezTo>
                <a:lnTo>
                  <a:pt x="465679" y="232160"/>
                </a:lnTo>
                <a:close/>
                <a:moveTo>
                  <a:pt x="351345" y="178563"/>
                </a:moveTo>
                <a:cubicBezTo>
                  <a:pt x="395426" y="178782"/>
                  <a:pt x="437203" y="198318"/>
                  <a:pt x="465645" y="231998"/>
                </a:cubicBezTo>
                <a:lnTo>
                  <a:pt x="465679" y="232160"/>
                </a:lnTo>
                <a:lnTo>
                  <a:pt x="461918" y="233915"/>
                </a:lnTo>
                <a:cubicBezTo>
                  <a:pt x="461573" y="237023"/>
                  <a:pt x="462168" y="241333"/>
                  <a:pt x="463454" y="243047"/>
                </a:cubicBezTo>
                <a:cubicBezTo>
                  <a:pt x="402875" y="172181"/>
                  <a:pt x="304958" y="187326"/>
                  <a:pt x="229520" y="223521"/>
                </a:cubicBezTo>
                <a:cubicBezTo>
                  <a:pt x="211327" y="232189"/>
                  <a:pt x="188562" y="241523"/>
                  <a:pt x="178466" y="260002"/>
                </a:cubicBezTo>
                <a:lnTo>
                  <a:pt x="166045" y="299150"/>
                </a:lnTo>
                <a:lnTo>
                  <a:pt x="157586" y="299150"/>
                </a:lnTo>
                <a:lnTo>
                  <a:pt x="158856" y="285815"/>
                </a:lnTo>
                <a:cubicBezTo>
                  <a:pt x="162154" y="269622"/>
                  <a:pt x="167703" y="254049"/>
                  <a:pt x="176942" y="241428"/>
                </a:cubicBezTo>
                <a:cubicBezTo>
                  <a:pt x="183219" y="234065"/>
                  <a:pt x="190934" y="228074"/>
                  <a:pt x="199611" y="223807"/>
                </a:cubicBezTo>
                <a:cubicBezTo>
                  <a:pt x="212203" y="216396"/>
                  <a:pt x="225243" y="209777"/>
                  <a:pt x="238664" y="203995"/>
                </a:cubicBezTo>
                <a:cubicBezTo>
                  <a:pt x="274002" y="187631"/>
                  <a:pt x="312406" y="178963"/>
                  <a:pt x="351345" y="178563"/>
                </a:cubicBezTo>
                <a:close/>
                <a:moveTo>
                  <a:pt x="341629" y="72550"/>
                </a:moveTo>
                <a:cubicBezTo>
                  <a:pt x="355650" y="74389"/>
                  <a:pt x="369289" y="78475"/>
                  <a:pt x="382015" y="84647"/>
                </a:cubicBezTo>
                <a:cubicBezTo>
                  <a:pt x="403103" y="92876"/>
                  <a:pt x="423658" y="102421"/>
                  <a:pt x="443546" y="113222"/>
                </a:cubicBezTo>
                <a:cubicBezTo>
                  <a:pt x="494267" y="139378"/>
                  <a:pt x="538520" y="176506"/>
                  <a:pt x="573086" y="221902"/>
                </a:cubicBezTo>
                <a:lnTo>
                  <a:pt x="608078" y="299150"/>
                </a:lnTo>
                <a:lnTo>
                  <a:pt x="598191" y="299150"/>
                </a:lnTo>
                <a:lnTo>
                  <a:pt x="587984" y="260796"/>
                </a:lnTo>
                <a:cubicBezTo>
                  <a:pt x="551917" y="189541"/>
                  <a:pt x="475051" y="138178"/>
                  <a:pt x="404399" y="106745"/>
                </a:cubicBezTo>
                <a:cubicBezTo>
                  <a:pt x="389568" y="100049"/>
                  <a:pt x="374366" y="94200"/>
                  <a:pt x="358869" y="89219"/>
                </a:cubicBezTo>
                <a:cubicBezTo>
                  <a:pt x="345048" y="85075"/>
                  <a:pt x="330304" y="85075"/>
                  <a:pt x="316483" y="89219"/>
                </a:cubicBezTo>
                <a:cubicBezTo>
                  <a:pt x="266762" y="102363"/>
                  <a:pt x="221614" y="135701"/>
                  <a:pt x="185324" y="171038"/>
                </a:cubicBezTo>
                <a:cubicBezTo>
                  <a:pt x="161893" y="193803"/>
                  <a:pt x="139741" y="221366"/>
                  <a:pt x="121261" y="251657"/>
                </a:cubicBezTo>
                <a:lnTo>
                  <a:pt x="100678" y="299150"/>
                </a:lnTo>
                <a:lnTo>
                  <a:pt x="86643" y="299150"/>
                </a:lnTo>
                <a:lnTo>
                  <a:pt x="88835" y="290196"/>
                </a:lnTo>
                <a:cubicBezTo>
                  <a:pt x="116658" y="225560"/>
                  <a:pt x="160844" y="169296"/>
                  <a:pt x="217042" y="126938"/>
                </a:cubicBezTo>
                <a:cubicBezTo>
                  <a:pt x="238187" y="110488"/>
                  <a:pt x="261248" y="96677"/>
                  <a:pt x="285717" y="85790"/>
                </a:cubicBezTo>
                <a:cubicBezTo>
                  <a:pt x="303100" y="77170"/>
                  <a:pt x="322226" y="72645"/>
                  <a:pt x="341629" y="72550"/>
                </a:cubicBezTo>
                <a:close/>
                <a:moveTo>
                  <a:pt x="351251" y="880"/>
                </a:moveTo>
                <a:cubicBezTo>
                  <a:pt x="409656" y="-3156"/>
                  <a:pt x="468931" y="6470"/>
                  <a:pt x="521080" y="34260"/>
                </a:cubicBezTo>
                <a:cubicBezTo>
                  <a:pt x="601471" y="77027"/>
                  <a:pt x="647858" y="157132"/>
                  <a:pt x="669860" y="242857"/>
                </a:cubicBezTo>
                <a:lnTo>
                  <a:pt x="679358" y="299150"/>
                </a:lnTo>
                <a:lnTo>
                  <a:pt x="673196" y="299150"/>
                </a:lnTo>
                <a:lnTo>
                  <a:pt x="672588" y="291087"/>
                </a:lnTo>
                <a:cubicBezTo>
                  <a:pt x="654605" y="169967"/>
                  <a:pt x="591554" y="59596"/>
                  <a:pt x="464692" y="24830"/>
                </a:cubicBezTo>
                <a:cubicBezTo>
                  <a:pt x="389063" y="4256"/>
                  <a:pt x="308101" y="13781"/>
                  <a:pt x="236092" y="41403"/>
                </a:cubicBezTo>
                <a:cubicBezTo>
                  <a:pt x="158082" y="71407"/>
                  <a:pt x="83216" y="123699"/>
                  <a:pt x="42258" y="198090"/>
                </a:cubicBezTo>
                <a:lnTo>
                  <a:pt x="8314" y="299150"/>
                </a:lnTo>
                <a:lnTo>
                  <a:pt x="0" y="299150"/>
                </a:lnTo>
                <a:lnTo>
                  <a:pt x="19080" y="222296"/>
                </a:lnTo>
                <a:cubicBezTo>
                  <a:pt x="32264" y="189726"/>
                  <a:pt x="50403" y="159347"/>
                  <a:pt x="74358" y="132558"/>
                </a:cubicBezTo>
                <a:cubicBezTo>
                  <a:pt x="130269" y="70074"/>
                  <a:pt x="212184" y="27306"/>
                  <a:pt x="293433" y="9304"/>
                </a:cubicBezTo>
                <a:cubicBezTo>
                  <a:pt x="312412" y="5089"/>
                  <a:pt x="331783" y="2226"/>
                  <a:pt x="351251" y="8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7DF177-0148-4C21-A869-B13127424711}"/>
              </a:ext>
            </a:extLst>
          </p:cNvPr>
          <p:cNvGrpSpPr/>
          <p:nvPr/>
        </p:nvGrpSpPr>
        <p:grpSpPr>
          <a:xfrm>
            <a:off x="5390662" y="626453"/>
            <a:ext cx="1039099" cy="965002"/>
            <a:chOff x="5701769" y="1416659"/>
            <a:chExt cx="1039099" cy="965002"/>
          </a:xfrm>
        </p:grpSpPr>
        <p:sp>
          <p:nvSpPr>
            <p:cNvPr id="23" name="Graphic 5">
              <a:extLst>
                <a:ext uri="{FF2B5EF4-FFF2-40B4-BE49-F238E27FC236}">
                  <a16:creationId xmlns:a16="http://schemas.microsoft.com/office/drawing/2014/main" id="{012A11F4-83F2-48C6-8988-A9E845DD22A9}"/>
                </a:ext>
              </a:extLst>
            </p:cNvPr>
            <p:cNvSpPr/>
            <p:nvPr/>
          </p:nvSpPr>
          <p:spPr>
            <a:xfrm>
              <a:off x="5701769" y="1416659"/>
              <a:ext cx="1039099" cy="965002"/>
            </a:xfrm>
            <a:custGeom>
              <a:avLst/>
              <a:gdLst>
                <a:gd name="connsiteX0" fmla="*/ 142070 w 519322"/>
                <a:gd name="connsiteY0" fmla="*/ 20928 h 482290"/>
                <a:gd name="connsiteX1" fmla="*/ 221890 w 519322"/>
                <a:gd name="connsiteY1" fmla="*/ 7117 h 482290"/>
                <a:gd name="connsiteX2" fmla="*/ 381814 w 519322"/>
                <a:gd name="connsiteY2" fmla="*/ 36359 h 482290"/>
                <a:gd name="connsiteX3" fmla="*/ 490304 w 519322"/>
                <a:gd name="connsiteY3" fmla="*/ 170661 h 482290"/>
                <a:gd name="connsiteX4" fmla="*/ 501829 w 519322"/>
                <a:gd name="connsiteY4" fmla="*/ 328681 h 482290"/>
                <a:gd name="connsiteX5" fmla="*/ 167788 w 519322"/>
                <a:gd name="connsiteY5" fmla="*/ 464317 h 482290"/>
                <a:gd name="connsiteX6" fmla="*/ 80062 w 519322"/>
                <a:gd name="connsiteY6" fmla="*/ 428122 h 482290"/>
                <a:gd name="connsiteX7" fmla="*/ 29485 w 519322"/>
                <a:gd name="connsiteY7" fmla="*/ 385355 h 482290"/>
                <a:gd name="connsiteX8" fmla="*/ 18245 w 519322"/>
                <a:gd name="connsiteY8" fmla="*/ 349731 h 482290"/>
                <a:gd name="connsiteX9" fmla="*/ 11197 w 519322"/>
                <a:gd name="connsiteY9" fmla="*/ 297725 h 482290"/>
                <a:gd name="connsiteX10" fmla="*/ 105209 w 519322"/>
                <a:gd name="connsiteY10" fmla="*/ 39502 h 482290"/>
                <a:gd name="connsiteX11" fmla="*/ 143309 w 519322"/>
                <a:gd name="connsiteY11" fmla="*/ 20452 h 482290"/>
                <a:gd name="connsiteX12" fmla="*/ 139594 w 519322"/>
                <a:gd name="connsiteY12" fmla="*/ 16547 h 482290"/>
                <a:gd name="connsiteX13" fmla="*/ 26151 w 519322"/>
                <a:gd name="connsiteY13" fmla="*/ 123036 h 482290"/>
                <a:gd name="connsiteX14" fmla="*/ 338 w 519322"/>
                <a:gd name="connsiteY14" fmla="*/ 268293 h 482290"/>
                <a:gd name="connsiteX15" fmla="*/ 13578 w 519322"/>
                <a:gd name="connsiteY15" fmla="*/ 373068 h 482290"/>
                <a:gd name="connsiteX16" fmla="*/ 45963 w 519322"/>
                <a:gd name="connsiteY16" fmla="*/ 414882 h 482290"/>
                <a:gd name="connsiteX17" fmla="*/ 122830 w 519322"/>
                <a:gd name="connsiteY17" fmla="*/ 456983 h 482290"/>
                <a:gd name="connsiteX18" fmla="*/ 350763 w 519322"/>
                <a:gd name="connsiteY18" fmla="*/ 471080 h 482290"/>
                <a:gd name="connsiteX19" fmla="*/ 495257 w 519322"/>
                <a:gd name="connsiteY19" fmla="*/ 367924 h 482290"/>
                <a:gd name="connsiteX20" fmla="*/ 512593 w 519322"/>
                <a:gd name="connsiteY20" fmla="*/ 210095 h 482290"/>
                <a:gd name="connsiteX21" fmla="*/ 426868 w 519322"/>
                <a:gd name="connsiteY21" fmla="*/ 58362 h 482290"/>
                <a:gd name="connsiteX22" fmla="*/ 146737 w 519322"/>
                <a:gd name="connsiteY22" fmla="*/ 14451 h 482290"/>
                <a:gd name="connsiteX23" fmla="*/ 140546 w 519322"/>
                <a:gd name="connsiteY23" fmla="*/ 16166 h 482290"/>
                <a:gd name="connsiteX24" fmla="*/ 142070 w 519322"/>
                <a:gd name="connsiteY24" fmla="*/ 20928 h 48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22" h="482290">
                  <a:moveTo>
                    <a:pt x="142070" y="20928"/>
                  </a:moveTo>
                  <a:cubicBezTo>
                    <a:pt x="168083" y="13394"/>
                    <a:pt x="194858" y="8755"/>
                    <a:pt x="221890" y="7117"/>
                  </a:cubicBezTo>
                  <a:cubicBezTo>
                    <a:pt x="276277" y="3021"/>
                    <a:pt x="333427" y="9689"/>
                    <a:pt x="381814" y="36359"/>
                  </a:cubicBezTo>
                  <a:cubicBezTo>
                    <a:pt x="433250" y="64934"/>
                    <a:pt x="469540" y="116559"/>
                    <a:pt x="490304" y="170661"/>
                  </a:cubicBezTo>
                  <a:cubicBezTo>
                    <a:pt x="510678" y="220811"/>
                    <a:pt x="514717" y="276103"/>
                    <a:pt x="501829" y="328681"/>
                  </a:cubicBezTo>
                  <a:cubicBezTo>
                    <a:pt x="463729" y="469461"/>
                    <a:pt x="290565" y="496893"/>
                    <a:pt x="167788" y="464317"/>
                  </a:cubicBezTo>
                  <a:cubicBezTo>
                    <a:pt x="137012" y="456354"/>
                    <a:pt x="107494" y="444172"/>
                    <a:pt x="80062" y="428122"/>
                  </a:cubicBezTo>
                  <a:cubicBezTo>
                    <a:pt x="60269" y="417749"/>
                    <a:pt x="43001" y="403148"/>
                    <a:pt x="29485" y="385355"/>
                  </a:cubicBezTo>
                  <a:cubicBezTo>
                    <a:pt x="23427" y="374335"/>
                    <a:pt x="19607" y="362228"/>
                    <a:pt x="18245" y="349731"/>
                  </a:cubicBezTo>
                  <a:cubicBezTo>
                    <a:pt x="14949" y="332539"/>
                    <a:pt x="12597" y="315175"/>
                    <a:pt x="11197" y="297725"/>
                  </a:cubicBezTo>
                  <a:cubicBezTo>
                    <a:pt x="3577" y="204761"/>
                    <a:pt x="20722" y="94080"/>
                    <a:pt x="105209" y="39502"/>
                  </a:cubicBezTo>
                  <a:cubicBezTo>
                    <a:pt x="117191" y="31815"/>
                    <a:pt x="129964" y="25424"/>
                    <a:pt x="143309" y="20452"/>
                  </a:cubicBezTo>
                  <a:cubicBezTo>
                    <a:pt x="149595" y="18071"/>
                    <a:pt x="143880" y="14928"/>
                    <a:pt x="139594" y="16547"/>
                  </a:cubicBezTo>
                  <a:cubicBezTo>
                    <a:pt x="89073" y="35464"/>
                    <a:pt x="48220" y="73811"/>
                    <a:pt x="26151" y="123036"/>
                  </a:cubicBezTo>
                  <a:cubicBezTo>
                    <a:pt x="6920" y="168956"/>
                    <a:pt x="-1891" y="218563"/>
                    <a:pt x="338" y="268293"/>
                  </a:cubicBezTo>
                  <a:cubicBezTo>
                    <a:pt x="567" y="303621"/>
                    <a:pt x="5005" y="338797"/>
                    <a:pt x="13578" y="373068"/>
                  </a:cubicBezTo>
                  <a:cubicBezTo>
                    <a:pt x="19693" y="390070"/>
                    <a:pt x="31028" y="404710"/>
                    <a:pt x="45963" y="414882"/>
                  </a:cubicBezTo>
                  <a:cubicBezTo>
                    <a:pt x="69299" y="432742"/>
                    <a:pt x="95217" y="446934"/>
                    <a:pt x="122830" y="456983"/>
                  </a:cubicBezTo>
                  <a:cubicBezTo>
                    <a:pt x="195563" y="484948"/>
                    <a:pt x="275134" y="489873"/>
                    <a:pt x="350763" y="471080"/>
                  </a:cubicBezTo>
                  <a:cubicBezTo>
                    <a:pt x="410294" y="455745"/>
                    <a:pt x="465634" y="423455"/>
                    <a:pt x="495257" y="367924"/>
                  </a:cubicBezTo>
                  <a:cubicBezTo>
                    <a:pt x="519546" y="319023"/>
                    <a:pt x="525690" y="263101"/>
                    <a:pt x="512593" y="210095"/>
                  </a:cubicBezTo>
                  <a:cubicBezTo>
                    <a:pt x="500182" y="151945"/>
                    <a:pt x="470264" y="98995"/>
                    <a:pt x="426868" y="58362"/>
                  </a:cubicBezTo>
                  <a:cubicBezTo>
                    <a:pt x="352573" y="-8313"/>
                    <a:pt x="238559" y="-10028"/>
                    <a:pt x="146737" y="14451"/>
                  </a:cubicBezTo>
                  <a:cubicBezTo>
                    <a:pt x="144642" y="14928"/>
                    <a:pt x="142546" y="15499"/>
                    <a:pt x="140546" y="16166"/>
                  </a:cubicBezTo>
                  <a:cubicBezTo>
                    <a:pt x="135212" y="17976"/>
                    <a:pt x="136355" y="22738"/>
                    <a:pt x="142070" y="209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637A7629-3642-4940-9D12-B024F1B0EC94}"/>
                </a:ext>
              </a:extLst>
            </p:cNvPr>
            <p:cNvSpPr/>
            <p:nvPr/>
          </p:nvSpPr>
          <p:spPr>
            <a:xfrm>
              <a:off x="5847962" y="1518787"/>
              <a:ext cx="792723" cy="766345"/>
            </a:xfrm>
            <a:custGeom>
              <a:avLst/>
              <a:gdLst>
                <a:gd name="connsiteX0" fmla="*/ 177590 w 396188"/>
                <a:gd name="connsiteY0" fmla="*/ 374985 h 383005"/>
                <a:gd name="connsiteX1" fmla="*/ 126345 w 396188"/>
                <a:gd name="connsiteY1" fmla="*/ 354982 h 383005"/>
                <a:gd name="connsiteX2" fmla="*/ 39001 w 396188"/>
                <a:gd name="connsiteY2" fmla="*/ 284211 h 383005"/>
                <a:gd name="connsiteX3" fmla="*/ 12522 w 396188"/>
                <a:gd name="connsiteY3" fmla="*/ 155338 h 383005"/>
                <a:gd name="connsiteX4" fmla="*/ 70338 w 396188"/>
                <a:gd name="connsiteY4" fmla="*/ 38181 h 383005"/>
                <a:gd name="connsiteX5" fmla="*/ 327513 w 396188"/>
                <a:gd name="connsiteY5" fmla="*/ 84186 h 383005"/>
                <a:gd name="connsiteX6" fmla="*/ 384187 w 396188"/>
                <a:gd name="connsiteY6" fmla="*/ 175150 h 383005"/>
                <a:gd name="connsiteX7" fmla="*/ 384187 w 396188"/>
                <a:gd name="connsiteY7" fmla="*/ 204487 h 383005"/>
                <a:gd name="connsiteX8" fmla="*/ 371995 w 396188"/>
                <a:gd name="connsiteY8" fmla="*/ 236110 h 383005"/>
                <a:gd name="connsiteX9" fmla="*/ 211308 w 396188"/>
                <a:gd name="connsiteY9" fmla="*/ 377652 h 383005"/>
                <a:gd name="connsiteX10" fmla="*/ 177304 w 396188"/>
                <a:gd name="connsiteY10" fmla="*/ 374985 h 383005"/>
                <a:gd name="connsiteX11" fmla="*/ 171399 w 396188"/>
                <a:gd name="connsiteY11" fmla="*/ 380128 h 383005"/>
                <a:gd name="connsiteX12" fmla="*/ 292461 w 396188"/>
                <a:gd name="connsiteY12" fmla="*/ 353363 h 383005"/>
                <a:gd name="connsiteX13" fmla="*/ 367804 w 396188"/>
                <a:gd name="connsiteY13" fmla="*/ 263637 h 383005"/>
                <a:gd name="connsiteX14" fmla="*/ 387807 w 396188"/>
                <a:gd name="connsiteY14" fmla="*/ 220965 h 383005"/>
                <a:gd name="connsiteX15" fmla="*/ 396189 w 396188"/>
                <a:gd name="connsiteY15" fmla="*/ 192962 h 383005"/>
                <a:gd name="connsiteX16" fmla="*/ 386664 w 396188"/>
                <a:gd name="connsiteY16" fmla="*/ 154290 h 383005"/>
                <a:gd name="connsiteX17" fmla="*/ 358089 w 396188"/>
                <a:gd name="connsiteY17" fmla="*/ 106665 h 383005"/>
                <a:gd name="connsiteX18" fmla="*/ 244360 w 396188"/>
                <a:gd name="connsiteY18" fmla="*/ 18178 h 383005"/>
                <a:gd name="connsiteX19" fmla="*/ 98723 w 396188"/>
                <a:gd name="connsiteY19" fmla="*/ 13130 h 383005"/>
                <a:gd name="connsiteX20" fmla="*/ 13760 w 396188"/>
                <a:gd name="connsiteY20" fmla="*/ 110856 h 383005"/>
                <a:gd name="connsiteX21" fmla="*/ 10426 w 396188"/>
                <a:gd name="connsiteY21" fmla="*/ 251922 h 383005"/>
                <a:gd name="connsiteX22" fmla="*/ 166827 w 396188"/>
                <a:gd name="connsiteY22" fmla="*/ 379366 h 383005"/>
                <a:gd name="connsiteX23" fmla="*/ 171208 w 396188"/>
                <a:gd name="connsiteY23" fmla="*/ 380604 h 383005"/>
                <a:gd name="connsiteX24" fmla="*/ 177590 w 396188"/>
                <a:gd name="connsiteY24" fmla="*/ 374985 h 3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188" h="383005">
                  <a:moveTo>
                    <a:pt x="177590" y="374985"/>
                  </a:moveTo>
                  <a:cubicBezTo>
                    <a:pt x="159864" y="370108"/>
                    <a:pt x="142690" y="363402"/>
                    <a:pt x="126345" y="354982"/>
                  </a:cubicBezTo>
                  <a:cubicBezTo>
                    <a:pt x="91836" y="338952"/>
                    <a:pt x="61832" y="314644"/>
                    <a:pt x="39001" y="284211"/>
                  </a:cubicBezTo>
                  <a:cubicBezTo>
                    <a:pt x="12712" y="246873"/>
                    <a:pt x="6521" y="199915"/>
                    <a:pt x="12522" y="155338"/>
                  </a:cubicBezTo>
                  <a:cubicBezTo>
                    <a:pt x="17379" y="110694"/>
                    <a:pt x="37858" y="69194"/>
                    <a:pt x="70338" y="38181"/>
                  </a:cubicBezTo>
                  <a:cubicBezTo>
                    <a:pt x="147967" y="-31352"/>
                    <a:pt x="264267" y="19131"/>
                    <a:pt x="327513" y="84186"/>
                  </a:cubicBezTo>
                  <a:cubicBezTo>
                    <a:pt x="351993" y="109428"/>
                    <a:pt x="375138" y="140670"/>
                    <a:pt x="384187" y="175150"/>
                  </a:cubicBezTo>
                  <a:cubicBezTo>
                    <a:pt x="387092" y="184713"/>
                    <a:pt x="387092" y="194924"/>
                    <a:pt x="384187" y="204487"/>
                  </a:cubicBezTo>
                  <a:cubicBezTo>
                    <a:pt x="380749" y="215260"/>
                    <a:pt x="376672" y="225814"/>
                    <a:pt x="371995" y="236110"/>
                  </a:cubicBezTo>
                  <a:cubicBezTo>
                    <a:pt x="342944" y="301356"/>
                    <a:pt x="289413" y="374318"/>
                    <a:pt x="211308" y="377652"/>
                  </a:cubicBezTo>
                  <a:cubicBezTo>
                    <a:pt x="199907" y="378052"/>
                    <a:pt x="188505" y="377156"/>
                    <a:pt x="177304" y="374985"/>
                  </a:cubicBezTo>
                  <a:cubicBezTo>
                    <a:pt x="174256" y="374413"/>
                    <a:pt x="166065" y="379080"/>
                    <a:pt x="171399" y="380128"/>
                  </a:cubicBezTo>
                  <a:cubicBezTo>
                    <a:pt x="213718" y="388386"/>
                    <a:pt x="257562" y="378690"/>
                    <a:pt x="292461" y="353363"/>
                  </a:cubicBezTo>
                  <a:cubicBezTo>
                    <a:pt x="323961" y="329455"/>
                    <a:pt x="349707" y="298794"/>
                    <a:pt x="367804" y="263637"/>
                  </a:cubicBezTo>
                  <a:cubicBezTo>
                    <a:pt x="375367" y="249855"/>
                    <a:pt x="382054" y="235596"/>
                    <a:pt x="387807" y="220965"/>
                  </a:cubicBezTo>
                  <a:cubicBezTo>
                    <a:pt x="392083" y="212145"/>
                    <a:pt x="394912" y="202687"/>
                    <a:pt x="396189" y="192962"/>
                  </a:cubicBezTo>
                  <a:cubicBezTo>
                    <a:pt x="396008" y="179513"/>
                    <a:pt x="392750" y="166282"/>
                    <a:pt x="386664" y="154290"/>
                  </a:cubicBezTo>
                  <a:cubicBezTo>
                    <a:pt x="379072" y="137326"/>
                    <a:pt x="369480" y="121343"/>
                    <a:pt x="358089" y="106665"/>
                  </a:cubicBezTo>
                  <a:cubicBezTo>
                    <a:pt x="328494" y="67813"/>
                    <a:pt x="289299" y="37314"/>
                    <a:pt x="244360" y="18178"/>
                  </a:cubicBezTo>
                  <a:cubicBezTo>
                    <a:pt x="198259" y="-872"/>
                    <a:pt x="145395" y="-8587"/>
                    <a:pt x="98723" y="13130"/>
                  </a:cubicBezTo>
                  <a:cubicBezTo>
                    <a:pt x="58585" y="33180"/>
                    <a:pt x="28038" y="68318"/>
                    <a:pt x="13760" y="110856"/>
                  </a:cubicBezTo>
                  <a:cubicBezTo>
                    <a:pt x="-3366" y="156129"/>
                    <a:pt x="-4538" y="205887"/>
                    <a:pt x="10426" y="251922"/>
                  </a:cubicBezTo>
                  <a:cubicBezTo>
                    <a:pt x="34524" y="317835"/>
                    <a:pt x="102247" y="360126"/>
                    <a:pt x="166827" y="379366"/>
                  </a:cubicBezTo>
                  <a:lnTo>
                    <a:pt x="171208" y="380604"/>
                  </a:lnTo>
                  <a:cubicBezTo>
                    <a:pt x="174732" y="380890"/>
                    <a:pt x="182924" y="376413"/>
                    <a:pt x="177590" y="3749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">
              <a:extLst>
                <a:ext uri="{FF2B5EF4-FFF2-40B4-BE49-F238E27FC236}">
                  <a16:creationId xmlns:a16="http://schemas.microsoft.com/office/drawing/2014/main" id="{6B9D64EB-3BBA-421F-8869-3AD77DAB7172}"/>
                </a:ext>
              </a:extLst>
            </p:cNvPr>
            <p:cNvSpPr/>
            <p:nvPr/>
          </p:nvSpPr>
          <p:spPr>
            <a:xfrm>
              <a:off x="5944723" y="1643526"/>
              <a:ext cx="548642" cy="507420"/>
            </a:xfrm>
            <a:custGeom>
              <a:avLst/>
              <a:gdLst>
                <a:gd name="connsiteX0" fmla="*/ 229148 w 274201"/>
                <a:gd name="connsiteY0" fmla="*/ 214820 h 253599"/>
                <a:gd name="connsiteX1" fmla="*/ 190477 w 274201"/>
                <a:gd name="connsiteY1" fmla="*/ 235871 h 253599"/>
                <a:gd name="connsiteX2" fmla="*/ 102752 w 274201"/>
                <a:gd name="connsiteY2" fmla="*/ 243871 h 253599"/>
                <a:gd name="connsiteX3" fmla="*/ 9693 w 274201"/>
                <a:gd name="connsiteY3" fmla="*/ 109664 h 253599"/>
                <a:gd name="connsiteX4" fmla="*/ 152568 w 274201"/>
                <a:gd name="connsiteY4" fmla="*/ 5746 h 253599"/>
                <a:gd name="connsiteX5" fmla="*/ 217814 w 274201"/>
                <a:gd name="connsiteY5" fmla="*/ 17272 h 253599"/>
                <a:gd name="connsiteX6" fmla="*/ 243055 w 274201"/>
                <a:gd name="connsiteY6" fmla="*/ 52705 h 253599"/>
                <a:gd name="connsiteX7" fmla="*/ 229529 w 274201"/>
                <a:gd name="connsiteY7" fmla="*/ 214630 h 253599"/>
                <a:gd name="connsiteX8" fmla="*/ 237149 w 274201"/>
                <a:gd name="connsiteY8" fmla="*/ 216154 h 253599"/>
                <a:gd name="connsiteX9" fmla="*/ 274202 w 274201"/>
                <a:gd name="connsiteY9" fmla="*/ 136620 h 253599"/>
                <a:gd name="connsiteX10" fmla="*/ 256580 w 274201"/>
                <a:gd name="connsiteY10" fmla="*/ 58610 h 253599"/>
                <a:gd name="connsiteX11" fmla="*/ 242864 w 274201"/>
                <a:gd name="connsiteY11" fmla="*/ 31464 h 253599"/>
                <a:gd name="connsiteX12" fmla="*/ 230672 w 274201"/>
                <a:gd name="connsiteY12" fmla="*/ 15843 h 253599"/>
                <a:gd name="connsiteX13" fmla="*/ 166569 w 274201"/>
                <a:gd name="connsiteY13" fmla="*/ 31 h 253599"/>
                <a:gd name="connsiteX14" fmla="*/ 71319 w 274201"/>
                <a:gd name="connsiteY14" fmla="*/ 21844 h 253599"/>
                <a:gd name="connsiteX15" fmla="*/ 4644 w 274201"/>
                <a:gd name="connsiteY15" fmla="*/ 91948 h 253599"/>
                <a:gd name="connsiteX16" fmla="*/ 80178 w 274201"/>
                <a:gd name="connsiteY16" fmla="*/ 242157 h 253599"/>
                <a:gd name="connsiteX17" fmla="*/ 237245 w 274201"/>
                <a:gd name="connsiteY17" fmla="*/ 216154 h 253599"/>
                <a:gd name="connsiteX18" fmla="*/ 229148 w 274201"/>
                <a:gd name="connsiteY18" fmla="*/ 214820 h 2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01" h="253599">
                  <a:moveTo>
                    <a:pt x="229148" y="214820"/>
                  </a:moveTo>
                  <a:cubicBezTo>
                    <a:pt x="217052" y="223212"/>
                    <a:pt x="204088" y="230270"/>
                    <a:pt x="190477" y="235871"/>
                  </a:cubicBezTo>
                  <a:cubicBezTo>
                    <a:pt x="163045" y="248634"/>
                    <a:pt x="132032" y="251463"/>
                    <a:pt x="102752" y="243871"/>
                  </a:cubicBezTo>
                  <a:cubicBezTo>
                    <a:pt x="49126" y="227488"/>
                    <a:pt x="3406" y="166528"/>
                    <a:pt x="9693" y="109664"/>
                  </a:cubicBezTo>
                  <a:cubicBezTo>
                    <a:pt x="17027" y="42989"/>
                    <a:pt x="92084" y="7937"/>
                    <a:pt x="152568" y="5746"/>
                  </a:cubicBezTo>
                  <a:cubicBezTo>
                    <a:pt x="174951" y="3794"/>
                    <a:pt x="197459" y="7766"/>
                    <a:pt x="217814" y="17272"/>
                  </a:cubicBezTo>
                  <a:cubicBezTo>
                    <a:pt x="230577" y="24225"/>
                    <a:pt x="236864" y="40132"/>
                    <a:pt x="243055" y="52705"/>
                  </a:cubicBezTo>
                  <a:cubicBezTo>
                    <a:pt x="268201" y="104997"/>
                    <a:pt x="278678" y="172815"/>
                    <a:pt x="229529" y="214630"/>
                  </a:cubicBezTo>
                  <a:cubicBezTo>
                    <a:pt x="225338" y="218154"/>
                    <a:pt x="234863" y="218154"/>
                    <a:pt x="237149" y="216154"/>
                  </a:cubicBezTo>
                  <a:cubicBezTo>
                    <a:pt x="260610" y="196399"/>
                    <a:pt x="274173" y="167290"/>
                    <a:pt x="274202" y="136620"/>
                  </a:cubicBezTo>
                  <a:cubicBezTo>
                    <a:pt x="273954" y="109655"/>
                    <a:pt x="267944" y="83061"/>
                    <a:pt x="256580" y="58610"/>
                  </a:cubicBezTo>
                  <a:cubicBezTo>
                    <a:pt x="252580" y="49285"/>
                    <a:pt x="247998" y="40217"/>
                    <a:pt x="242864" y="31464"/>
                  </a:cubicBezTo>
                  <a:cubicBezTo>
                    <a:pt x="239940" y="25463"/>
                    <a:pt x="235787" y="20139"/>
                    <a:pt x="230672" y="15843"/>
                  </a:cubicBezTo>
                  <a:cubicBezTo>
                    <a:pt x="213146" y="2984"/>
                    <a:pt x="187524" y="412"/>
                    <a:pt x="166569" y="31"/>
                  </a:cubicBezTo>
                  <a:cubicBezTo>
                    <a:pt x="133518" y="-550"/>
                    <a:pt x="100828" y="6937"/>
                    <a:pt x="71319" y="21844"/>
                  </a:cubicBezTo>
                  <a:cubicBezTo>
                    <a:pt x="42078" y="36893"/>
                    <a:pt x="14836" y="59944"/>
                    <a:pt x="4644" y="91948"/>
                  </a:cubicBezTo>
                  <a:cubicBezTo>
                    <a:pt x="-14406" y="151384"/>
                    <a:pt x="27980" y="215773"/>
                    <a:pt x="80178" y="242157"/>
                  </a:cubicBezTo>
                  <a:cubicBezTo>
                    <a:pt x="130184" y="267208"/>
                    <a:pt x="194478" y="247777"/>
                    <a:pt x="237245" y="216154"/>
                  </a:cubicBezTo>
                  <a:cubicBezTo>
                    <a:pt x="241436" y="213201"/>
                    <a:pt x="231911" y="213010"/>
                    <a:pt x="229148" y="2148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Graphic 5">
            <a:extLst>
              <a:ext uri="{FF2B5EF4-FFF2-40B4-BE49-F238E27FC236}">
                <a16:creationId xmlns:a16="http://schemas.microsoft.com/office/drawing/2014/main" id="{A2E54D79-41EE-4993-A704-F80B24974628}"/>
              </a:ext>
            </a:extLst>
          </p:cNvPr>
          <p:cNvSpPr/>
          <p:nvPr/>
        </p:nvSpPr>
        <p:spPr>
          <a:xfrm>
            <a:off x="10992383" y="448903"/>
            <a:ext cx="79077" cy="97497"/>
          </a:xfrm>
          <a:custGeom>
            <a:avLst/>
            <a:gdLst>
              <a:gd name="connsiteX0" fmla="*/ 26808 w 39521"/>
              <a:gd name="connsiteY0" fmla="*/ 3770 h 48727"/>
              <a:gd name="connsiteX1" fmla="*/ 3186 w 39521"/>
              <a:gd name="connsiteY1" fmla="*/ 39870 h 48727"/>
              <a:gd name="connsiteX2" fmla="*/ 26808 w 39521"/>
              <a:gd name="connsiteY2" fmla="*/ 3770 h 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1" h="48727">
                <a:moveTo>
                  <a:pt x="26808" y="3770"/>
                </a:moveTo>
                <a:cubicBezTo>
                  <a:pt x="13377" y="-10232"/>
                  <a:pt x="-8149" y="17676"/>
                  <a:pt x="3186" y="39870"/>
                </a:cubicBezTo>
                <a:cubicBezTo>
                  <a:pt x="14521" y="62063"/>
                  <a:pt x="61860" y="39774"/>
                  <a:pt x="26808" y="37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5">
            <a:extLst>
              <a:ext uri="{FF2B5EF4-FFF2-40B4-BE49-F238E27FC236}">
                <a16:creationId xmlns:a16="http://schemas.microsoft.com/office/drawing/2014/main" id="{198941A8-F0A7-4CC2-98CF-12C1F35C7042}"/>
              </a:ext>
            </a:extLst>
          </p:cNvPr>
          <p:cNvSpPr/>
          <p:nvPr/>
        </p:nvSpPr>
        <p:spPr>
          <a:xfrm>
            <a:off x="11243341" y="618253"/>
            <a:ext cx="108263" cy="111515"/>
          </a:xfrm>
          <a:custGeom>
            <a:avLst/>
            <a:gdLst>
              <a:gd name="connsiteX0" fmla="*/ 27685 w 54108"/>
              <a:gd name="connsiteY0" fmla="*/ 1047 h 55733"/>
              <a:gd name="connsiteX1" fmla="*/ 13493 w 54108"/>
              <a:gd name="connsiteY1" fmla="*/ 51529 h 55733"/>
              <a:gd name="connsiteX2" fmla="*/ 27685 w 54108"/>
              <a:gd name="connsiteY2" fmla="*/ 1047 h 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8" h="55733">
                <a:moveTo>
                  <a:pt x="27685" y="1047"/>
                </a:moveTo>
                <a:cubicBezTo>
                  <a:pt x="7206" y="-6954"/>
                  <a:pt x="-14892" y="32955"/>
                  <a:pt x="13493" y="51529"/>
                </a:cubicBezTo>
                <a:cubicBezTo>
                  <a:pt x="41877" y="70103"/>
                  <a:pt x="80930" y="22383"/>
                  <a:pt x="27685" y="104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5">
            <a:extLst>
              <a:ext uri="{FF2B5EF4-FFF2-40B4-BE49-F238E27FC236}">
                <a16:creationId xmlns:a16="http://schemas.microsoft.com/office/drawing/2014/main" id="{B673D414-7BA1-4FC5-A06E-B39489715AAE}"/>
              </a:ext>
            </a:extLst>
          </p:cNvPr>
          <p:cNvSpPr/>
          <p:nvPr/>
        </p:nvSpPr>
        <p:spPr>
          <a:xfrm>
            <a:off x="10969311" y="13657"/>
            <a:ext cx="119264" cy="141446"/>
          </a:xfrm>
          <a:custGeom>
            <a:avLst/>
            <a:gdLst>
              <a:gd name="connsiteX0" fmla="*/ 28052 w 59606"/>
              <a:gd name="connsiteY0" fmla="*/ 147 h 70692"/>
              <a:gd name="connsiteX1" fmla="*/ 1953 w 59606"/>
              <a:gd name="connsiteY1" fmla="*/ 55582 h 70692"/>
              <a:gd name="connsiteX2" fmla="*/ 59103 w 59606"/>
              <a:gd name="connsiteY2" fmla="*/ 41390 h 70692"/>
              <a:gd name="connsiteX3" fmla="*/ 28052 w 59606"/>
              <a:gd name="connsiteY3" fmla="*/ 147 h 7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6" h="70692">
                <a:moveTo>
                  <a:pt x="28052" y="147"/>
                </a:moveTo>
                <a:cubicBezTo>
                  <a:pt x="620" y="3862"/>
                  <a:pt x="-3190" y="25769"/>
                  <a:pt x="1953" y="55582"/>
                </a:cubicBezTo>
                <a:cubicBezTo>
                  <a:pt x="7097" y="85396"/>
                  <a:pt x="55198" y="65965"/>
                  <a:pt x="59103" y="41390"/>
                </a:cubicBezTo>
                <a:cubicBezTo>
                  <a:pt x="63008" y="16816"/>
                  <a:pt x="43387" y="-1853"/>
                  <a:pt x="28052" y="14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5">
            <a:extLst>
              <a:ext uri="{FF2B5EF4-FFF2-40B4-BE49-F238E27FC236}">
                <a16:creationId xmlns:a16="http://schemas.microsoft.com/office/drawing/2014/main" id="{01AC691B-7993-4E36-A83D-30AE0EEFFE0E}"/>
              </a:ext>
            </a:extLst>
          </p:cNvPr>
          <p:cNvSpPr/>
          <p:nvPr/>
        </p:nvSpPr>
        <p:spPr>
          <a:xfrm>
            <a:off x="11808754" y="390718"/>
            <a:ext cx="139261" cy="164042"/>
          </a:xfrm>
          <a:custGeom>
            <a:avLst/>
            <a:gdLst>
              <a:gd name="connsiteX0" fmla="*/ 32566 w 69600"/>
              <a:gd name="connsiteY0" fmla="*/ 179 h 81985"/>
              <a:gd name="connsiteX1" fmla="*/ 2277 w 69600"/>
              <a:gd name="connsiteY1" fmla="*/ 64472 h 81985"/>
              <a:gd name="connsiteX2" fmla="*/ 68952 w 69600"/>
              <a:gd name="connsiteY2" fmla="*/ 47994 h 81985"/>
              <a:gd name="connsiteX3" fmla="*/ 32566 w 69600"/>
              <a:gd name="connsiteY3" fmla="*/ 179 h 8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0" h="81985">
                <a:moveTo>
                  <a:pt x="32566" y="179"/>
                </a:moveTo>
                <a:cubicBezTo>
                  <a:pt x="753" y="4370"/>
                  <a:pt x="-3724" y="29897"/>
                  <a:pt x="2277" y="64472"/>
                </a:cubicBezTo>
                <a:cubicBezTo>
                  <a:pt x="8278" y="99048"/>
                  <a:pt x="64094" y="76474"/>
                  <a:pt x="68952" y="47994"/>
                </a:cubicBezTo>
                <a:cubicBezTo>
                  <a:pt x="73810" y="19514"/>
                  <a:pt x="50378" y="-2203"/>
                  <a:pt x="32566" y="17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5">
            <a:extLst>
              <a:ext uri="{FF2B5EF4-FFF2-40B4-BE49-F238E27FC236}">
                <a16:creationId xmlns:a16="http://schemas.microsoft.com/office/drawing/2014/main" id="{8B45E4BC-7283-416A-9692-4B4540AE04AF}"/>
              </a:ext>
            </a:extLst>
          </p:cNvPr>
          <p:cNvSpPr/>
          <p:nvPr/>
        </p:nvSpPr>
        <p:spPr>
          <a:xfrm>
            <a:off x="11480035" y="45795"/>
            <a:ext cx="180639" cy="206160"/>
          </a:xfrm>
          <a:custGeom>
            <a:avLst/>
            <a:gdLst>
              <a:gd name="connsiteX0" fmla="*/ 78860 w 90280"/>
              <a:gd name="connsiteY0" fmla="*/ 17518 h 103035"/>
              <a:gd name="connsiteX1" fmla="*/ 5708 w 90280"/>
              <a:gd name="connsiteY1" fmla="*/ 12565 h 103035"/>
              <a:gd name="connsiteX2" fmla="*/ 55714 w 90280"/>
              <a:gd name="connsiteY2" fmla="*/ 102481 h 103035"/>
              <a:gd name="connsiteX3" fmla="*/ 78860 w 90280"/>
              <a:gd name="connsiteY3" fmla="*/ 17518 h 1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80" h="103035">
                <a:moveTo>
                  <a:pt x="78860" y="17518"/>
                </a:moveTo>
                <a:cubicBezTo>
                  <a:pt x="66954" y="-3341"/>
                  <a:pt x="25425" y="-6294"/>
                  <a:pt x="5708" y="12565"/>
                </a:cubicBezTo>
                <a:cubicBezTo>
                  <a:pt x="-14009" y="31425"/>
                  <a:pt x="20949" y="110387"/>
                  <a:pt x="55714" y="102481"/>
                </a:cubicBezTo>
                <a:cubicBezTo>
                  <a:pt x="90481" y="94576"/>
                  <a:pt x="100577" y="55333"/>
                  <a:pt x="78860" y="17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5">
            <a:extLst>
              <a:ext uri="{FF2B5EF4-FFF2-40B4-BE49-F238E27FC236}">
                <a16:creationId xmlns:a16="http://schemas.microsoft.com/office/drawing/2014/main" id="{980147B0-E7DB-4208-98F0-C6553C3C5677}"/>
              </a:ext>
            </a:extLst>
          </p:cNvPr>
          <p:cNvSpPr/>
          <p:nvPr/>
        </p:nvSpPr>
        <p:spPr>
          <a:xfrm>
            <a:off x="11468517" y="494341"/>
            <a:ext cx="96164" cy="119074"/>
          </a:xfrm>
          <a:custGeom>
            <a:avLst/>
            <a:gdLst>
              <a:gd name="connsiteX0" fmla="*/ 32589 w 48061"/>
              <a:gd name="connsiteY0" fmla="*/ 4588 h 59511"/>
              <a:gd name="connsiteX1" fmla="*/ 4014 w 48061"/>
              <a:gd name="connsiteY1" fmla="*/ 48688 h 59511"/>
              <a:gd name="connsiteX2" fmla="*/ 32589 w 48061"/>
              <a:gd name="connsiteY2" fmla="*/ 4588 h 5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61" h="59511">
                <a:moveTo>
                  <a:pt x="32589" y="4588"/>
                </a:moveTo>
                <a:cubicBezTo>
                  <a:pt x="16206" y="-12462"/>
                  <a:pt x="-10083" y="21542"/>
                  <a:pt x="4014" y="48688"/>
                </a:cubicBezTo>
                <a:cubicBezTo>
                  <a:pt x="18112" y="75835"/>
                  <a:pt x="75071" y="48498"/>
                  <a:pt x="32589" y="45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5">
            <a:extLst>
              <a:ext uri="{FF2B5EF4-FFF2-40B4-BE49-F238E27FC236}">
                <a16:creationId xmlns:a16="http://schemas.microsoft.com/office/drawing/2014/main" id="{0326FDA3-C152-49CC-9352-76C3205FB0EC}"/>
              </a:ext>
            </a:extLst>
          </p:cNvPr>
          <p:cNvSpPr/>
          <p:nvPr/>
        </p:nvSpPr>
        <p:spPr>
          <a:xfrm>
            <a:off x="11235916" y="210167"/>
            <a:ext cx="108305" cy="111325"/>
          </a:xfrm>
          <a:custGeom>
            <a:avLst/>
            <a:gdLst>
              <a:gd name="connsiteX0" fmla="*/ 27777 w 54129"/>
              <a:gd name="connsiteY0" fmla="*/ 1070 h 55638"/>
              <a:gd name="connsiteX1" fmla="*/ 13489 w 54129"/>
              <a:gd name="connsiteY1" fmla="*/ 51457 h 55638"/>
              <a:gd name="connsiteX2" fmla="*/ 27777 w 54129"/>
              <a:gd name="connsiteY2" fmla="*/ 1070 h 5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29" h="55638">
                <a:moveTo>
                  <a:pt x="27777" y="1070"/>
                </a:moveTo>
                <a:cubicBezTo>
                  <a:pt x="7202" y="-7026"/>
                  <a:pt x="-14896" y="32883"/>
                  <a:pt x="13489" y="51457"/>
                </a:cubicBezTo>
                <a:cubicBezTo>
                  <a:pt x="41874" y="70031"/>
                  <a:pt x="80926" y="21930"/>
                  <a:pt x="27777" y="10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0EF485-0DB2-403E-A23D-E591AE8C1B7C}"/>
              </a:ext>
            </a:extLst>
          </p:cNvPr>
          <p:cNvGrpSpPr/>
          <p:nvPr/>
        </p:nvGrpSpPr>
        <p:grpSpPr>
          <a:xfrm>
            <a:off x="1" y="5481332"/>
            <a:ext cx="3279862" cy="1375464"/>
            <a:chOff x="0" y="5032532"/>
            <a:chExt cx="4350047" cy="182426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695231F-6569-4FAD-BFFF-5684ECE5D991}"/>
                </a:ext>
              </a:extLst>
            </p:cNvPr>
            <p:cNvSpPr/>
            <p:nvPr/>
          </p:nvSpPr>
          <p:spPr>
            <a:xfrm>
              <a:off x="0" y="5032532"/>
              <a:ext cx="4057557" cy="1824264"/>
            </a:xfrm>
            <a:custGeom>
              <a:avLst/>
              <a:gdLst>
                <a:gd name="connsiteX0" fmla="*/ 2571 w 2027891"/>
                <a:gd name="connsiteY0" fmla="*/ 0 h 911733"/>
                <a:gd name="connsiteX1" fmla="*/ 138969 w 2027891"/>
                <a:gd name="connsiteY1" fmla="*/ 38672 h 911733"/>
                <a:gd name="connsiteX2" fmla="*/ 299942 w 2027891"/>
                <a:gd name="connsiteY2" fmla="*/ 146685 h 911733"/>
                <a:gd name="connsiteX3" fmla="*/ 714470 w 2027891"/>
                <a:gd name="connsiteY3" fmla="*/ 533781 h 911733"/>
                <a:gd name="connsiteX4" fmla="*/ 1348930 w 2027891"/>
                <a:gd name="connsiteY4" fmla="*/ 485299 h 911733"/>
                <a:gd name="connsiteX5" fmla="*/ 2021323 w 2027891"/>
                <a:gd name="connsiteY5" fmla="*/ 875254 h 911733"/>
                <a:gd name="connsiteX6" fmla="*/ 2027891 w 2027891"/>
                <a:gd name="connsiteY6" fmla="*/ 911733 h 911733"/>
                <a:gd name="connsiteX7" fmla="*/ 0 w 2027891"/>
                <a:gd name="connsiteY7" fmla="*/ 911733 h 911733"/>
                <a:gd name="connsiteX8" fmla="*/ 0 w 2027891"/>
                <a:gd name="connsiteY8" fmla="*/ 20 h 9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891" h="911733">
                  <a:moveTo>
                    <a:pt x="2571" y="0"/>
                  </a:moveTo>
                  <a:cubicBezTo>
                    <a:pt x="49726" y="5944"/>
                    <a:pt x="95711" y="18984"/>
                    <a:pt x="138969" y="38672"/>
                  </a:cubicBezTo>
                  <a:cubicBezTo>
                    <a:pt x="198052" y="65846"/>
                    <a:pt x="252399" y="102318"/>
                    <a:pt x="299942" y="146685"/>
                  </a:cubicBezTo>
                  <a:cubicBezTo>
                    <a:pt x="440245" y="276225"/>
                    <a:pt x="535781" y="466439"/>
                    <a:pt x="714470" y="533781"/>
                  </a:cubicBezTo>
                  <a:cubicBezTo>
                    <a:pt x="915447" y="609981"/>
                    <a:pt x="1134618" y="499301"/>
                    <a:pt x="1348930" y="485299"/>
                  </a:cubicBezTo>
                  <a:cubicBezTo>
                    <a:pt x="1567315" y="471012"/>
                    <a:pt x="1950345" y="637336"/>
                    <a:pt x="2021323" y="875254"/>
                  </a:cubicBezTo>
                  <a:lnTo>
                    <a:pt x="2027891" y="911733"/>
                  </a:lnTo>
                  <a:lnTo>
                    <a:pt x="0" y="91173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223582F-87F6-4CD4-AECE-1356D410D2CC}"/>
                </a:ext>
              </a:extLst>
            </p:cNvPr>
            <p:cNvSpPr/>
            <p:nvPr/>
          </p:nvSpPr>
          <p:spPr>
            <a:xfrm>
              <a:off x="0" y="5256396"/>
              <a:ext cx="4350047" cy="1600400"/>
            </a:xfrm>
            <a:custGeom>
              <a:avLst/>
              <a:gdLst>
                <a:gd name="connsiteX0" fmla="*/ 283289 w 2174072"/>
                <a:gd name="connsiteY0" fmla="*/ 188 h 799850"/>
                <a:gd name="connsiteX1" fmla="*/ 576834 w 2174072"/>
                <a:gd name="connsiteY1" fmla="*/ 121384 h 799850"/>
                <a:gd name="connsiteX2" fmla="*/ 914971 w 2174072"/>
                <a:gd name="connsiteY2" fmla="*/ 564583 h 799850"/>
                <a:gd name="connsiteX3" fmla="*/ 1300734 w 2174072"/>
                <a:gd name="connsiteY3" fmla="*/ 620495 h 799850"/>
                <a:gd name="connsiteX4" fmla="*/ 1691259 w 2174072"/>
                <a:gd name="connsiteY4" fmla="*/ 536103 h 799850"/>
                <a:gd name="connsiteX5" fmla="*/ 2068925 w 2174072"/>
                <a:gd name="connsiteY5" fmla="*/ 623542 h 799850"/>
                <a:gd name="connsiteX6" fmla="*/ 2144742 w 2174072"/>
                <a:gd name="connsiteY6" fmla="*/ 718681 h 799850"/>
                <a:gd name="connsiteX7" fmla="*/ 2174072 w 2174072"/>
                <a:gd name="connsiteY7" fmla="*/ 799850 h 799850"/>
                <a:gd name="connsiteX8" fmla="*/ 0 w 2174072"/>
                <a:gd name="connsiteY8" fmla="*/ 799850 h 799850"/>
                <a:gd name="connsiteX9" fmla="*/ 0 w 2174072"/>
                <a:gd name="connsiteY9" fmla="*/ 98364 h 799850"/>
                <a:gd name="connsiteX10" fmla="*/ 57600 w 2174072"/>
                <a:gd name="connsiteY10" fmla="*/ 54399 h 799850"/>
                <a:gd name="connsiteX11" fmla="*/ 174784 w 2174072"/>
                <a:gd name="connsiteY11" fmla="*/ 10323 h 799850"/>
                <a:gd name="connsiteX12" fmla="*/ 283289 w 2174072"/>
                <a:gd name="connsiteY12" fmla="*/ 188 h 799850"/>
                <a:gd name="connsiteX0" fmla="*/ 0 w 2174072"/>
                <a:gd name="connsiteY0" fmla="*/ 799850 h 891290"/>
                <a:gd name="connsiteX1" fmla="*/ 0 w 2174072"/>
                <a:gd name="connsiteY1" fmla="*/ 98364 h 891290"/>
                <a:gd name="connsiteX2" fmla="*/ 57600 w 2174072"/>
                <a:gd name="connsiteY2" fmla="*/ 54399 h 891290"/>
                <a:gd name="connsiteX3" fmla="*/ 174784 w 2174072"/>
                <a:gd name="connsiteY3" fmla="*/ 10323 h 891290"/>
                <a:gd name="connsiteX4" fmla="*/ 283289 w 2174072"/>
                <a:gd name="connsiteY4" fmla="*/ 188 h 891290"/>
                <a:gd name="connsiteX5" fmla="*/ 576834 w 2174072"/>
                <a:gd name="connsiteY5" fmla="*/ 121384 h 891290"/>
                <a:gd name="connsiteX6" fmla="*/ 914971 w 2174072"/>
                <a:gd name="connsiteY6" fmla="*/ 564583 h 891290"/>
                <a:gd name="connsiteX7" fmla="*/ 1300734 w 2174072"/>
                <a:gd name="connsiteY7" fmla="*/ 620495 h 891290"/>
                <a:gd name="connsiteX8" fmla="*/ 1691259 w 2174072"/>
                <a:gd name="connsiteY8" fmla="*/ 536103 h 891290"/>
                <a:gd name="connsiteX9" fmla="*/ 2068925 w 2174072"/>
                <a:gd name="connsiteY9" fmla="*/ 623542 h 891290"/>
                <a:gd name="connsiteX10" fmla="*/ 2144742 w 2174072"/>
                <a:gd name="connsiteY10" fmla="*/ 718681 h 891290"/>
                <a:gd name="connsiteX11" fmla="*/ 2174072 w 2174072"/>
                <a:gd name="connsiteY11" fmla="*/ 799850 h 891290"/>
                <a:gd name="connsiteX12" fmla="*/ 91440 w 2174072"/>
                <a:gd name="connsiteY12" fmla="*/ 891290 h 891290"/>
                <a:gd name="connsiteX0" fmla="*/ 0 w 2174072"/>
                <a:gd name="connsiteY0" fmla="*/ 799850 h 799850"/>
                <a:gd name="connsiteX1" fmla="*/ 0 w 2174072"/>
                <a:gd name="connsiteY1" fmla="*/ 98364 h 799850"/>
                <a:gd name="connsiteX2" fmla="*/ 57600 w 2174072"/>
                <a:gd name="connsiteY2" fmla="*/ 54399 h 799850"/>
                <a:gd name="connsiteX3" fmla="*/ 174784 w 2174072"/>
                <a:gd name="connsiteY3" fmla="*/ 10323 h 799850"/>
                <a:gd name="connsiteX4" fmla="*/ 283289 w 2174072"/>
                <a:gd name="connsiteY4" fmla="*/ 188 h 799850"/>
                <a:gd name="connsiteX5" fmla="*/ 576834 w 2174072"/>
                <a:gd name="connsiteY5" fmla="*/ 121384 h 799850"/>
                <a:gd name="connsiteX6" fmla="*/ 914971 w 2174072"/>
                <a:gd name="connsiteY6" fmla="*/ 564583 h 799850"/>
                <a:gd name="connsiteX7" fmla="*/ 1300734 w 2174072"/>
                <a:gd name="connsiteY7" fmla="*/ 620495 h 799850"/>
                <a:gd name="connsiteX8" fmla="*/ 1691259 w 2174072"/>
                <a:gd name="connsiteY8" fmla="*/ 536103 h 799850"/>
                <a:gd name="connsiteX9" fmla="*/ 2068925 w 2174072"/>
                <a:gd name="connsiteY9" fmla="*/ 623542 h 799850"/>
                <a:gd name="connsiteX10" fmla="*/ 2144742 w 2174072"/>
                <a:gd name="connsiteY10" fmla="*/ 718681 h 799850"/>
                <a:gd name="connsiteX11" fmla="*/ 2174072 w 2174072"/>
                <a:gd name="connsiteY11" fmla="*/ 799850 h 799850"/>
                <a:gd name="connsiteX0" fmla="*/ 0 w 2174072"/>
                <a:gd name="connsiteY0" fmla="*/ 98364 h 799850"/>
                <a:gd name="connsiteX1" fmla="*/ 57600 w 2174072"/>
                <a:gd name="connsiteY1" fmla="*/ 54399 h 799850"/>
                <a:gd name="connsiteX2" fmla="*/ 174784 w 2174072"/>
                <a:gd name="connsiteY2" fmla="*/ 10323 h 799850"/>
                <a:gd name="connsiteX3" fmla="*/ 283289 w 2174072"/>
                <a:gd name="connsiteY3" fmla="*/ 188 h 799850"/>
                <a:gd name="connsiteX4" fmla="*/ 576834 w 2174072"/>
                <a:gd name="connsiteY4" fmla="*/ 121384 h 799850"/>
                <a:gd name="connsiteX5" fmla="*/ 914971 w 2174072"/>
                <a:gd name="connsiteY5" fmla="*/ 564583 h 799850"/>
                <a:gd name="connsiteX6" fmla="*/ 1300734 w 2174072"/>
                <a:gd name="connsiteY6" fmla="*/ 620495 h 799850"/>
                <a:gd name="connsiteX7" fmla="*/ 1691259 w 2174072"/>
                <a:gd name="connsiteY7" fmla="*/ 536103 h 799850"/>
                <a:gd name="connsiteX8" fmla="*/ 2068925 w 2174072"/>
                <a:gd name="connsiteY8" fmla="*/ 623542 h 799850"/>
                <a:gd name="connsiteX9" fmla="*/ 2144742 w 2174072"/>
                <a:gd name="connsiteY9" fmla="*/ 718681 h 799850"/>
                <a:gd name="connsiteX10" fmla="*/ 2174072 w 2174072"/>
                <a:gd name="connsiteY10" fmla="*/ 799850 h 79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4072" h="799850">
                  <a:moveTo>
                    <a:pt x="0" y="98364"/>
                  </a:moveTo>
                  <a:lnTo>
                    <a:pt x="57600" y="54399"/>
                  </a:lnTo>
                  <a:cubicBezTo>
                    <a:pt x="92057" y="35280"/>
                    <a:pt x="130981" y="20313"/>
                    <a:pt x="174784" y="10323"/>
                  </a:cubicBezTo>
                  <a:cubicBezTo>
                    <a:pt x="210817" y="2451"/>
                    <a:pt x="247241" y="-857"/>
                    <a:pt x="283289" y="188"/>
                  </a:cubicBezTo>
                  <a:cubicBezTo>
                    <a:pt x="391432" y="3323"/>
                    <a:pt x="496188" y="45632"/>
                    <a:pt x="576834" y="121384"/>
                  </a:cubicBezTo>
                  <a:cubicBezTo>
                    <a:pt x="711898" y="250924"/>
                    <a:pt x="759428" y="460474"/>
                    <a:pt x="914971" y="564583"/>
                  </a:cubicBezTo>
                  <a:cubicBezTo>
                    <a:pt x="1025556" y="638687"/>
                    <a:pt x="1169384" y="642688"/>
                    <a:pt x="1300734" y="620495"/>
                  </a:cubicBezTo>
                  <a:cubicBezTo>
                    <a:pt x="1432084" y="598301"/>
                    <a:pt x="1558861" y="552772"/>
                    <a:pt x="1691259" y="536103"/>
                  </a:cubicBezTo>
                  <a:cubicBezTo>
                    <a:pt x="1823656" y="519434"/>
                    <a:pt x="1968436" y="536103"/>
                    <a:pt x="2068925" y="623542"/>
                  </a:cubicBezTo>
                  <a:cubicBezTo>
                    <a:pt x="2099415" y="651098"/>
                    <a:pt x="2124951" y="683283"/>
                    <a:pt x="2144742" y="718681"/>
                  </a:cubicBezTo>
                  <a:lnTo>
                    <a:pt x="2174072" y="799850"/>
                  </a:lnTo>
                </a:path>
              </a:pathLst>
            </a:custGeom>
            <a:noFill/>
            <a:ln w="9525" cap="flat">
              <a:solidFill>
                <a:schemeClr val="accent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5">
              <a:extLst>
                <a:ext uri="{FF2B5EF4-FFF2-40B4-BE49-F238E27FC236}">
                  <a16:creationId xmlns:a16="http://schemas.microsoft.com/office/drawing/2014/main" id="{EFB6A8A1-FF2A-4350-9784-FA03CC41A748}"/>
                </a:ext>
              </a:extLst>
            </p:cNvPr>
            <p:cNvSpPr/>
            <p:nvPr/>
          </p:nvSpPr>
          <p:spPr>
            <a:xfrm>
              <a:off x="1126671" y="6579573"/>
              <a:ext cx="108485" cy="111361"/>
            </a:xfrm>
            <a:custGeom>
              <a:avLst/>
              <a:gdLst>
                <a:gd name="connsiteX0" fmla="*/ 29 w 54219"/>
                <a:gd name="connsiteY0" fmla="*/ 35681 h 55656"/>
                <a:gd name="connsiteX1" fmla="*/ 53273 w 54219"/>
                <a:gd name="connsiteY1" fmla="*/ 33681 h 55656"/>
                <a:gd name="connsiteX2" fmla="*/ 29 w 54219"/>
                <a:gd name="connsiteY2" fmla="*/ 35681 h 5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19" h="55656">
                  <a:moveTo>
                    <a:pt x="29" y="35681"/>
                  </a:moveTo>
                  <a:cubicBezTo>
                    <a:pt x="-1305" y="58065"/>
                    <a:pt x="44225" y="67018"/>
                    <a:pt x="53273" y="33681"/>
                  </a:cubicBezTo>
                  <a:cubicBezTo>
                    <a:pt x="62322" y="343"/>
                    <a:pt x="3553" y="-22326"/>
                    <a:pt x="29" y="356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">
              <a:extLst>
                <a:ext uri="{FF2B5EF4-FFF2-40B4-BE49-F238E27FC236}">
                  <a16:creationId xmlns:a16="http://schemas.microsoft.com/office/drawing/2014/main" id="{97117D8F-0D29-4E42-A523-67CBF558DC3B}"/>
                </a:ext>
              </a:extLst>
            </p:cNvPr>
            <p:cNvSpPr/>
            <p:nvPr/>
          </p:nvSpPr>
          <p:spPr>
            <a:xfrm>
              <a:off x="720043" y="6066494"/>
              <a:ext cx="171287" cy="144177"/>
            </a:xfrm>
            <a:custGeom>
              <a:avLst/>
              <a:gdLst>
                <a:gd name="connsiteX0" fmla="*/ 2181 w 85606"/>
                <a:gd name="connsiteY0" fmla="*/ 50078 h 72057"/>
                <a:gd name="connsiteX1" fmla="*/ 73904 w 85606"/>
                <a:gd name="connsiteY1" fmla="*/ 59603 h 72057"/>
                <a:gd name="connsiteX2" fmla="*/ 37042 w 85606"/>
                <a:gd name="connsiteY2" fmla="*/ 262 h 72057"/>
                <a:gd name="connsiteX3" fmla="*/ 2181 w 85606"/>
                <a:gd name="connsiteY3" fmla="*/ 50078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06" h="72057">
                  <a:moveTo>
                    <a:pt x="2181" y="50078"/>
                  </a:moveTo>
                  <a:cubicBezTo>
                    <a:pt x="16278" y="79510"/>
                    <a:pt x="42281" y="75891"/>
                    <a:pt x="73904" y="59603"/>
                  </a:cubicBezTo>
                  <a:cubicBezTo>
                    <a:pt x="105527" y="43315"/>
                    <a:pt x="66189" y="-3929"/>
                    <a:pt x="37042" y="262"/>
                  </a:cubicBezTo>
                  <a:cubicBezTo>
                    <a:pt x="7896" y="4453"/>
                    <a:pt x="-5630" y="33599"/>
                    <a:pt x="2181" y="500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5">
              <a:extLst>
                <a:ext uri="{FF2B5EF4-FFF2-40B4-BE49-F238E27FC236}">
                  <a16:creationId xmlns:a16="http://schemas.microsoft.com/office/drawing/2014/main" id="{675735D6-7AC3-4150-8B58-544792FAB3A8}"/>
                </a:ext>
              </a:extLst>
            </p:cNvPr>
            <p:cNvSpPr/>
            <p:nvPr/>
          </p:nvSpPr>
          <p:spPr>
            <a:xfrm>
              <a:off x="438758" y="6526329"/>
              <a:ext cx="201534" cy="200270"/>
            </a:xfrm>
            <a:custGeom>
              <a:avLst/>
              <a:gdLst>
                <a:gd name="connsiteX0" fmla="*/ 7983 w 100723"/>
                <a:gd name="connsiteY0" fmla="*/ 25810 h 100091"/>
                <a:gd name="connsiteX1" fmla="*/ 26176 w 100723"/>
                <a:gd name="connsiteY1" fmla="*/ 98200 h 100091"/>
                <a:gd name="connsiteX2" fmla="*/ 97423 w 100723"/>
                <a:gd name="connsiteY2" fmla="*/ 22000 h 100091"/>
                <a:gd name="connsiteX3" fmla="*/ 7983 w 100723"/>
                <a:gd name="connsiteY3" fmla="*/ 25810 h 10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23" h="100091">
                  <a:moveTo>
                    <a:pt x="7983" y="25810"/>
                  </a:moveTo>
                  <a:cubicBezTo>
                    <a:pt x="-8400" y="43907"/>
                    <a:pt x="1792" y="85056"/>
                    <a:pt x="26176" y="98200"/>
                  </a:cubicBezTo>
                  <a:cubicBezTo>
                    <a:pt x="50560" y="111345"/>
                    <a:pt x="116092" y="52766"/>
                    <a:pt x="97423" y="22000"/>
                  </a:cubicBezTo>
                  <a:cubicBezTo>
                    <a:pt x="78754" y="-8766"/>
                    <a:pt x="37797" y="-7051"/>
                    <a:pt x="7983" y="258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5">
              <a:extLst>
                <a:ext uri="{FF2B5EF4-FFF2-40B4-BE49-F238E27FC236}">
                  <a16:creationId xmlns:a16="http://schemas.microsoft.com/office/drawing/2014/main" id="{E2918D33-5039-469A-A294-A82722DC0349}"/>
                </a:ext>
              </a:extLst>
            </p:cNvPr>
            <p:cNvSpPr/>
            <p:nvPr/>
          </p:nvSpPr>
          <p:spPr>
            <a:xfrm>
              <a:off x="936080" y="6409740"/>
              <a:ext cx="119104" cy="100550"/>
            </a:xfrm>
            <a:custGeom>
              <a:avLst/>
              <a:gdLst>
                <a:gd name="connsiteX0" fmla="*/ 1938 w 59526"/>
                <a:gd name="connsiteY0" fmla="*/ 25310 h 50253"/>
                <a:gd name="connsiteX1" fmla="*/ 53659 w 59526"/>
                <a:gd name="connsiteY1" fmla="*/ 39502 h 50253"/>
                <a:gd name="connsiteX2" fmla="*/ 1938 w 59526"/>
                <a:gd name="connsiteY2" fmla="*/ 25310 h 5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26" h="50253">
                  <a:moveTo>
                    <a:pt x="1938" y="25310"/>
                  </a:moveTo>
                  <a:cubicBezTo>
                    <a:pt x="-9397" y="46550"/>
                    <a:pt x="31751" y="61314"/>
                    <a:pt x="53659" y="39502"/>
                  </a:cubicBezTo>
                  <a:cubicBezTo>
                    <a:pt x="75566" y="17689"/>
                    <a:pt x="31180" y="-28983"/>
                    <a:pt x="1938" y="253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96C9C32B-17A7-4E55-9A71-A089436432F9}"/>
                </a:ext>
              </a:extLst>
            </p:cNvPr>
            <p:cNvSpPr/>
            <p:nvPr/>
          </p:nvSpPr>
          <p:spPr>
            <a:xfrm>
              <a:off x="734259" y="6714808"/>
              <a:ext cx="108485" cy="111271"/>
            </a:xfrm>
            <a:custGeom>
              <a:avLst/>
              <a:gdLst>
                <a:gd name="connsiteX0" fmla="*/ 29 w 54219"/>
                <a:gd name="connsiteY0" fmla="*/ 35721 h 55611"/>
                <a:gd name="connsiteX1" fmla="*/ 53273 w 54219"/>
                <a:gd name="connsiteY1" fmla="*/ 33625 h 55611"/>
                <a:gd name="connsiteX2" fmla="*/ 29 w 54219"/>
                <a:gd name="connsiteY2" fmla="*/ 35721 h 5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19" h="55611">
                  <a:moveTo>
                    <a:pt x="29" y="35721"/>
                  </a:moveTo>
                  <a:cubicBezTo>
                    <a:pt x="-1305" y="58010"/>
                    <a:pt x="44225" y="66963"/>
                    <a:pt x="53273" y="33625"/>
                  </a:cubicBezTo>
                  <a:cubicBezTo>
                    <a:pt x="62322" y="288"/>
                    <a:pt x="3553" y="-22286"/>
                    <a:pt x="29" y="357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5">
              <a:extLst>
                <a:ext uri="{FF2B5EF4-FFF2-40B4-BE49-F238E27FC236}">
                  <a16:creationId xmlns:a16="http://schemas.microsoft.com/office/drawing/2014/main" id="{12605D67-E7F1-4F04-92A7-980C48E58451}"/>
                </a:ext>
              </a:extLst>
            </p:cNvPr>
            <p:cNvSpPr/>
            <p:nvPr/>
          </p:nvSpPr>
          <p:spPr>
            <a:xfrm>
              <a:off x="4212453" y="5752097"/>
              <a:ext cx="113842" cy="107753"/>
            </a:xfrm>
            <a:custGeom>
              <a:avLst/>
              <a:gdLst>
                <a:gd name="connsiteX0" fmla="*/ 13245 w 56896"/>
                <a:gd name="connsiteY0" fmla="*/ 48997 h 53853"/>
                <a:gd name="connsiteX1" fmla="*/ 21055 w 56896"/>
                <a:gd name="connsiteY1" fmla="*/ 52617 h 53853"/>
                <a:gd name="connsiteX2" fmla="*/ 46392 w 56896"/>
                <a:gd name="connsiteY2" fmla="*/ 48521 h 53853"/>
                <a:gd name="connsiteX3" fmla="*/ 50297 w 56896"/>
                <a:gd name="connsiteY3" fmla="*/ 9659 h 53853"/>
                <a:gd name="connsiteX4" fmla="*/ 2101 w 56896"/>
                <a:gd name="connsiteY4" fmla="*/ 12898 h 53853"/>
                <a:gd name="connsiteX5" fmla="*/ 1243 w 56896"/>
                <a:gd name="connsiteY5" fmla="*/ 34424 h 53853"/>
                <a:gd name="connsiteX6" fmla="*/ 13245 w 56896"/>
                <a:gd name="connsiteY6" fmla="*/ 48997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96" h="53853">
                  <a:moveTo>
                    <a:pt x="13245" y="48997"/>
                  </a:moveTo>
                  <a:cubicBezTo>
                    <a:pt x="15693" y="50512"/>
                    <a:pt x="18322" y="51721"/>
                    <a:pt x="21055" y="52617"/>
                  </a:cubicBezTo>
                  <a:cubicBezTo>
                    <a:pt x="29685" y="55198"/>
                    <a:pt x="39019" y="53693"/>
                    <a:pt x="46392" y="48521"/>
                  </a:cubicBezTo>
                  <a:cubicBezTo>
                    <a:pt x="57346" y="39568"/>
                    <a:pt x="61441" y="19946"/>
                    <a:pt x="50297" y="9659"/>
                  </a:cubicBezTo>
                  <a:cubicBezTo>
                    <a:pt x="39153" y="-628"/>
                    <a:pt x="8292" y="-6819"/>
                    <a:pt x="2101" y="12898"/>
                  </a:cubicBezTo>
                  <a:cubicBezTo>
                    <a:pt x="-366" y="19822"/>
                    <a:pt x="-671" y="27328"/>
                    <a:pt x="1243" y="34424"/>
                  </a:cubicBezTo>
                  <a:cubicBezTo>
                    <a:pt x="3482" y="40501"/>
                    <a:pt x="7711" y="45645"/>
                    <a:pt x="13245" y="48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Graphic 5">
            <a:extLst>
              <a:ext uri="{FF2B5EF4-FFF2-40B4-BE49-F238E27FC236}">
                <a16:creationId xmlns:a16="http://schemas.microsoft.com/office/drawing/2014/main" id="{4037E315-80D8-4D55-A397-C4A4FA35BB08}"/>
              </a:ext>
            </a:extLst>
          </p:cNvPr>
          <p:cNvSpPr/>
          <p:nvPr/>
        </p:nvSpPr>
        <p:spPr>
          <a:xfrm>
            <a:off x="8129771" y="495062"/>
            <a:ext cx="143795" cy="131391"/>
          </a:xfrm>
          <a:custGeom>
            <a:avLst/>
            <a:gdLst>
              <a:gd name="connsiteX0" fmla="*/ 39787 w 71866"/>
              <a:gd name="connsiteY0" fmla="*/ 322 h 65667"/>
              <a:gd name="connsiteX1" fmla="*/ 29023 w 71866"/>
              <a:gd name="connsiteY1" fmla="*/ 322 h 65667"/>
              <a:gd name="connsiteX2" fmla="*/ 3115 w 71866"/>
              <a:gd name="connsiteY2" fmla="*/ 18610 h 65667"/>
              <a:gd name="connsiteX3" fmla="*/ 19594 w 71866"/>
              <a:gd name="connsiteY3" fmla="*/ 63949 h 65667"/>
              <a:gd name="connsiteX4" fmla="*/ 71600 w 71866"/>
              <a:gd name="connsiteY4" fmla="*/ 34517 h 65667"/>
              <a:gd name="connsiteX5" fmla="*/ 61027 w 71866"/>
              <a:gd name="connsiteY5" fmla="*/ 9942 h 65667"/>
              <a:gd name="connsiteX6" fmla="*/ 39787 w 71866"/>
              <a:gd name="connsiteY6" fmla="*/ 322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66" h="65667">
                <a:moveTo>
                  <a:pt x="39787" y="322"/>
                </a:moveTo>
                <a:cubicBezTo>
                  <a:pt x="36215" y="-107"/>
                  <a:pt x="32595" y="-107"/>
                  <a:pt x="29023" y="322"/>
                </a:cubicBezTo>
                <a:cubicBezTo>
                  <a:pt x="18060" y="2162"/>
                  <a:pt x="8526" y="8893"/>
                  <a:pt x="3115" y="18610"/>
                </a:cubicBezTo>
                <a:cubicBezTo>
                  <a:pt x="-4314" y="34422"/>
                  <a:pt x="1687" y="58425"/>
                  <a:pt x="19594" y="63949"/>
                </a:cubicBezTo>
                <a:cubicBezTo>
                  <a:pt x="39310" y="70045"/>
                  <a:pt x="75315" y="59853"/>
                  <a:pt x="71600" y="34517"/>
                </a:cubicBezTo>
                <a:cubicBezTo>
                  <a:pt x="70667" y="25440"/>
                  <a:pt x="66971" y="16865"/>
                  <a:pt x="61027" y="9942"/>
                </a:cubicBezTo>
                <a:cubicBezTo>
                  <a:pt x="55236" y="4431"/>
                  <a:pt x="47750" y="1040"/>
                  <a:pt x="39787" y="32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Graphic 5">
            <a:extLst>
              <a:ext uri="{FF2B5EF4-FFF2-40B4-BE49-F238E27FC236}">
                <a16:creationId xmlns:a16="http://schemas.microsoft.com/office/drawing/2014/main" id="{475E8F35-12D9-4B13-AADE-4FEB11C2755F}"/>
              </a:ext>
            </a:extLst>
          </p:cNvPr>
          <p:cNvSpPr/>
          <p:nvPr/>
        </p:nvSpPr>
        <p:spPr>
          <a:xfrm>
            <a:off x="391050" y="3498190"/>
            <a:ext cx="240857" cy="220254"/>
          </a:xfrm>
          <a:custGeom>
            <a:avLst/>
            <a:gdLst>
              <a:gd name="connsiteX0" fmla="*/ 66607 w 120376"/>
              <a:gd name="connsiteY0" fmla="*/ 536 h 110079"/>
              <a:gd name="connsiteX1" fmla="*/ 48700 w 120376"/>
              <a:gd name="connsiteY1" fmla="*/ 536 h 110079"/>
              <a:gd name="connsiteX2" fmla="*/ 5171 w 120376"/>
              <a:gd name="connsiteY2" fmla="*/ 31016 h 110079"/>
              <a:gd name="connsiteX3" fmla="*/ 32888 w 120376"/>
              <a:gd name="connsiteY3" fmla="*/ 107216 h 110079"/>
              <a:gd name="connsiteX4" fmla="*/ 119947 w 120376"/>
              <a:gd name="connsiteY4" fmla="*/ 57876 h 110079"/>
              <a:gd name="connsiteX5" fmla="*/ 102135 w 120376"/>
              <a:gd name="connsiteY5" fmla="*/ 16824 h 110079"/>
              <a:gd name="connsiteX6" fmla="*/ 66607 w 120376"/>
              <a:gd name="connsiteY6" fmla="*/ 536 h 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76" h="110079">
                <a:moveTo>
                  <a:pt x="66607" y="536"/>
                </a:moveTo>
                <a:cubicBezTo>
                  <a:pt x="60660" y="-179"/>
                  <a:pt x="54647" y="-179"/>
                  <a:pt x="48700" y="536"/>
                </a:cubicBezTo>
                <a:cubicBezTo>
                  <a:pt x="30320" y="3574"/>
                  <a:pt x="14309" y="14785"/>
                  <a:pt x="5171" y="31016"/>
                </a:cubicBezTo>
                <a:cubicBezTo>
                  <a:pt x="-7212" y="57495"/>
                  <a:pt x="2885" y="97691"/>
                  <a:pt x="32888" y="107216"/>
                </a:cubicBezTo>
                <a:cubicBezTo>
                  <a:pt x="65750" y="117408"/>
                  <a:pt x="126043" y="100263"/>
                  <a:pt x="119947" y="57876"/>
                </a:cubicBezTo>
                <a:cubicBezTo>
                  <a:pt x="118309" y="42703"/>
                  <a:pt x="112098" y="28387"/>
                  <a:pt x="102135" y="16824"/>
                </a:cubicBezTo>
                <a:cubicBezTo>
                  <a:pt x="92524" y="7460"/>
                  <a:pt x="79971" y="1708"/>
                  <a:pt x="66607" y="5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5">
            <a:extLst>
              <a:ext uri="{FF2B5EF4-FFF2-40B4-BE49-F238E27FC236}">
                <a16:creationId xmlns:a16="http://schemas.microsoft.com/office/drawing/2014/main" id="{5C3047E7-D388-4B09-83F8-DF75A7A68B6D}"/>
              </a:ext>
            </a:extLst>
          </p:cNvPr>
          <p:cNvSpPr/>
          <p:nvPr/>
        </p:nvSpPr>
        <p:spPr>
          <a:xfrm>
            <a:off x="11354279" y="3326838"/>
            <a:ext cx="290353" cy="271073"/>
          </a:xfrm>
          <a:custGeom>
            <a:avLst/>
            <a:gdLst>
              <a:gd name="connsiteX0" fmla="*/ 57298 w 145113"/>
              <a:gd name="connsiteY0" fmla="*/ 2182 h 135477"/>
              <a:gd name="connsiteX1" fmla="*/ 37201 w 145113"/>
              <a:gd name="connsiteY1" fmla="*/ 9421 h 135477"/>
              <a:gd name="connsiteX2" fmla="*/ 339 w 145113"/>
              <a:gd name="connsiteY2" fmla="*/ 60761 h 135477"/>
              <a:gd name="connsiteX3" fmla="*/ 61299 w 145113"/>
              <a:gd name="connsiteY3" fmla="*/ 135437 h 135477"/>
              <a:gd name="connsiteX4" fmla="*/ 139880 w 145113"/>
              <a:gd name="connsiteY4" fmla="*/ 45616 h 135477"/>
              <a:gd name="connsiteX5" fmla="*/ 103685 w 145113"/>
              <a:gd name="connsiteY5" fmla="*/ 6468 h 135477"/>
              <a:gd name="connsiteX6" fmla="*/ 57298 w 145113"/>
              <a:gd name="connsiteY6" fmla="*/ 2182 h 1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13" h="135477">
                <a:moveTo>
                  <a:pt x="57298" y="2182"/>
                </a:moveTo>
                <a:cubicBezTo>
                  <a:pt x="50307" y="3687"/>
                  <a:pt x="43544" y="6126"/>
                  <a:pt x="37201" y="9421"/>
                </a:cubicBezTo>
                <a:cubicBezTo>
                  <a:pt x="17732" y="20023"/>
                  <a:pt x="4168" y="38930"/>
                  <a:pt x="339" y="60761"/>
                </a:cubicBezTo>
                <a:cubicBezTo>
                  <a:pt x="-3376" y="95527"/>
                  <a:pt x="23865" y="136961"/>
                  <a:pt x="61299" y="135437"/>
                </a:cubicBezTo>
                <a:cubicBezTo>
                  <a:pt x="102351" y="134008"/>
                  <a:pt x="163407" y="90955"/>
                  <a:pt x="139880" y="45616"/>
                </a:cubicBezTo>
                <a:cubicBezTo>
                  <a:pt x="132108" y="29167"/>
                  <a:pt x="119468" y="15508"/>
                  <a:pt x="103685" y="6468"/>
                </a:cubicBezTo>
                <a:cubicBezTo>
                  <a:pt x="89188" y="-294"/>
                  <a:pt x="72786" y="-1809"/>
                  <a:pt x="57298" y="218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F7BAE-E42F-406D-9BBF-3598F86BAE4C}"/>
              </a:ext>
            </a:extLst>
          </p:cNvPr>
          <p:cNvSpPr txBox="1"/>
          <p:nvPr/>
        </p:nvSpPr>
        <p:spPr>
          <a:xfrm>
            <a:off x="788501" y="3262803"/>
            <a:ext cx="6225616" cy="126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WE’VE BEEN TAUGHT TO RECYCLE.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chemeClr val="tx2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NOW IT’S TIME TO LEARN TO RECYCLE CORRECTLY.</a:t>
            </a:r>
            <a:endParaRPr lang="en-US" sz="2400">
              <a:solidFill>
                <a:schemeClr val="tx2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75" name="Graphic 74">
            <a:hlinkClick r:id="rId3"/>
            <a:extLst>
              <a:ext uri="{FF2B5EF4-FFF2-40B4-BE49-F238E27FC236}">
                <a16:creationId xmlns:a16="http://schemas.microsoft.com/office/drawing/2014/main" id="{F5167D8E-E684-47EF-98B7-1D3571AD2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42" y="5068622"/>
            <a:ext cx="1000125" cy="295275"/>
          </a:xfrm>
          <a:prstGeom prst="rect">
            <a:avLst/>
          </a:prstGeom>
        </p:spPr>
      </p:pic>
      <p:pic>
        <p:nvPicPr>
          <p:cNvPr id="76" name="Graphic 75">
            <a:hlinkClick r:id="rId6"/>
            <a:extLst>
              <a:ext uri="{FF2B5EF4-FFF2-40B4-BE49-F238E27FC236}">
                <a16:creationId xmlns:a16="http://schemas.microsoft.com/office/drawing/2014/main" id="{89B83141-A03E-4773-9EFC-F8FAF1D0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9157" y="5068622"/>
            <a:ext cx="1038225" cy="295275"/>
          </a:xfrm>
          <a:prstGeom prst="rect">
            <a:avLst/>
          </a:prstGeom>
        </p:spPr>
      </p:pic>
      <p:pic>
        <p:nvPicPr>
          <p:cNvPr id="78" name="Picture 77">
            <a:hlinkClick r:id="rId9"/>
            <a:extLst>
              <a:ext uri="{FF2B5EF4-FFF2-40B4-BE49-F238E27FC236}">
                <a16:creationId xmlns:a16="http://schemas.microsoft.com/office/drawing/2014/main" id="{76891262-4403-4CE4-B658-5E98DE9E0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75" y="1432304"/>
            <a:ext cx="3880316" cy="1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5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4C-60EE-45AC-B1C5-92F43A74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50" y="632755"/>
            <a:ext cx="3059675" cy="828056"/>
          </a:xfrm>
        </p:spPr>
        <p:txBody>
          <a:bodyPr/>
          <a:lstStyle/>
          <a:p>
            <a:r>
              <a:rPr lang="en-US"/>
              <a:t>Marketing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F509B-C794-49F2-8C3C-53955ABC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964-3EAE-4EE4-B227-9BD3D49A6FB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32AFC6E-6F96-504B-855C-2E9767057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2" y="1874444"/>
            <a:ext cx="3293054" cy="3293054"/>
          </a:xfrm>
          <a:prstGeom prst="rect">
            <a:avLst/>
          </a:prstGeom>
        </p:spPr>
      </p:pic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7BB6C8A4-AFFA-9842-AF85-CF6CB6CE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98" y="1133061"/>
            <a:ext cx="3542204" cy="4591878"/>
          </a:xfrm>
          <a:prstGeom prst="rect">
            <a:avLst/>
          </a:prstGeom>
        </p:spPr>
      </p:pic>
      <p:pic>
        <p:nvPicPr>
          <p:cNvPr id="24" name="Picture 23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32E419E7-C663-E844-B0E0-A00A40A7A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190" y="1507950"/>
            <a:ext cx="3492379" cy="34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5">
            <a:extLst>
              <a:ext uri="{FF2B5EF4-FFF2-40B4-BE49-F238E27FC236}">
                <a16:creationId xmlns:a16="http://schemas.microsoft.com/office/drawing/2014/main" id="{DAA91623-BD68-4FD8-87A3-CE85EAFA6249}"/>
              </a:ext>
            </a:extLst>
          </p:cNvPr>
          <p:cNvSpPr/>
          <p:nvPr/>
        </p:nvSpPr>
        <p:spPr>
          <a:xfrm>
            <a:off x="6801339" y="1196514"/>
            <a:ext cx="5178140" cy="4580734"/>
          </a:xfrm>
          <a:custGeom>
            <a:avLst/>
            <a:gdLst>
              <a:gd name="connsiteX0" fmla="*/ 145759 w 2735952"/>
              <a:gd name="connsiteY0" fmla="*/ 1241149 h 2420304"/>
              <a:gd name="connsiteX1" fmla="*/ 519425 w 2735952"/>
              <a:gd name="connsiteY1" fmla="*/ 811571 h 2420304"/>
              <a:gd name="connsiteX2" fmla="*/ 1287711 w 2735952"/>
              <a:gd name="connsiteY2" fmla="*/ 22425 h 2420304"/>
              <a:gd name="connsiteX3" fmla="*/ 2034757 w 2735952"/>
              <a:gd name="connsiteY3" fmla="*/ 674030 h 2420304"/>
              <a:gd name="connsiteX4" fmla="*/ 2253832 w 2735952"/>
              <a:gd name="connsiteY4" fmla="*/ 1156090 h 2420304"/>
              <a:gd name="connsiteX5" fmla="*/ 2623116 w 2735952"/>
              <a:gd name="connsiteY5" fmla="*/ 1584144 h 2420304"/>
              <a:gd name="connsiteX6" fmla="*/ 2669408 w 2735952"/>
              <a:gd name="connsiteY6" fmla="*/ 2121735 h 2420304"/>
              <a:gd name="connsiteX7" fmla="*/ 1194461 w 2735952"/>
              <a:gd name="connsiteY7" fmla="*/ 2287279 h 2420304"/>
              <a:gd name="connsiteX8" fmla="*/ 145759 w 2735952"/>
              <a:gd name="connsiteY8" fmla="*/ 1241149 h 24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952" h="2420304">
                <a:moveTo>
                  <a:pt x="145759" y="1241149"/>
                </a:moveTo>
                <a:cubicBezTo>
                  <a:pt x="261488" y="1069699"/>
                  <a:pt x="387884" y="962638"/>
                  <a:pt x="519425" y="811571"/>
                </a:cubicBezTo>
                <a:cubicBezTo>
                  <a:pt x="755645" y="540299"/>
                  <a:pt x="921475" y="119103"/>
                  <a:pt x="1287711" y="22425"/>
                </a:cubicBezTo>
                <a:cubicBezTo>
                  <a:pt x="1917028" y="-143691"/>
                  <a:pt x="2032471" y="667363"/>
                  <a:pt x="2034757" y="674030"/>
                </a:cubicBezTo>
                <a:cubicBezTo>
                  <a:pt x="2097241" y="856053"/>
                  <a:pt x="2138675" y="998356"/>
                  <a:pt x="2253832" y="1156090"/>
                </a:cubicBezTo>
                <a:cubicBezTo>
                  <a:pt x="2365084" y="1308490"/>
                  <a:pt x="2518055" y="1425648"/>
                  <a:pt x="2623116" y="1584144"/>
                </a:cubicBezTo>
                <a:cubicBezTo>
                  <a:pt x="2727034" y="1741021"/>
                  <a:pt x="2791708" y="1930473"/>
                  <a:pt x="2669408" y="2121735"/>
                </a:cubicBezTo>
                <a:cubicBezTo>
                  <a:pt x="2375466" y="2581221"/>
                  <a:pt x="1770343" y="1970859"/>
                  <a:pt x="1194461" y="2287279"/>
                </a:cubicBezTo>
                <a:cubicBezTo>
                  <a:pt x="349880" y="2751433"/>
                  <a:pt x="-302488" y="1903517"/>
                  <a:pt x="145759" y="1241149"/>
                </a:cubicBezTo>
                <a:close/>
              </a:path>
            </a:pathLst>
          </a:custGeom>
          <a:blipFill>
            <a:blip r:embed="rId2"/>
            <a:srcRect/>
            <a:stretch>
              <a:fillRect l="-185999" r="-41601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6A6953A-339D-4BC4-B14B-68795F9E681C}"/>
              </a:ext>
            </a:extLst>
          </p:cNvPr>
          <p:cNvSpPr/>
          <p:nvPr/>
        </p:nvSpPr>
        <p:spPr>
          <a:xfrm>
            <a:off x="10043924" y="-1"/>
            <a:ext cx="2148076" cy="2787640"/>
          </a:xfrm>
          <a:custGeom>
            <a:avLst/>
            <a:gdLst>
              <a:gd name="connsiteX0" fmla="*/ 10141 w 1073568"/>
              <a:gd name="connsiteY0" fmla="*/ 0 h 1393210"/>
              <a:gd name="connsiteX1" fmla="*/ 1073568 w 1073568"/>
              <a:gd name="connsiteY1" fmla="*/ 0 h 1393210"/>
              <a:gd name="connsiteX2" fmla="*/ 1073568 w 1073568"/>
              <a:gd name="connsiteY2" fmla="*/ 1393000 h 1393210"/>
              <a:gd name="connsiteX3" fmla="*/ 1068127 w 1073568"/>
              <a:gd name="connsiteY3" fmla="*/ 1393210 h 1393210"/>
              <a:gd name="connsiteX4" fmla="*/ 721238 w 1073568"/>
              <a:gd name="connsiteY4" fmla="*/ 1110234 h 1393210"/>
              <a:gd name="connsiteX5" fmla="*/ 641038 w 1073568"/>
              <a:gd name="connsiteY5" fmla="*/ 736473 h 1393210"/>
              <a:gd name="connsiteX6" fmla="*/ 191839 w 1073568"/>
              <a:gd name="connsiteY6" fmla="*/ 462725 h 1393210"/>
              <a:gd name="connsiteX7" fmla="*/ 10102 w 1073568"/>
              <a:gd name="connsiteY7" fmla="*/ 183452 h 1393210"/>
              <a:gd name="connsiteX8" fmla="*/ 5 w 1073568"/>
              <a:gd name="connsiteY8" fmla="*/ 87721 h 139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568" h="1393210">
                <a:moveTo>
                  <a:pt x="10141" y="0"/>
                </a:moveTo>
                <a:lnTo>
                  <a:pt x="1073568" y="0"/>
                </a:lnTo>
                <a:lnTo>
                  <a:pt x="1073568" y="1393000"/>
                </a:lnTo>
                <a:lnTo>
                  <a:pt x="1068127" y="1393210"/>
                </a:lnTo>
                <a:cubicBezTo>
                  <a:pt x="914643" y="1379458"/>
                  <a:pt x="772530" y="1286447"/>
                  <a:pt x="721238" y="1110234"/>
                </a:cubicBezTo>
                <a:cubicBezTo>
                  <a:pt x="685329" y="987076"/>
                  <a:pt x="707713" y="846296"/>
                  <a:pt x="641038" y="736473"/>
                </a:cubicBezTo>
                <a:cubicBezTo>
                  <a:pt x="549122" y="584073"/>
                  <a:pt x="338047" y="564071"/>
                  <a:pt x="191839" y="462725"/>
                </a:cubicBezTo>
                <a:cubicBezTo>
                  <a:pt x="98284" y="395808"/>
                  <a:pt x="33390" y="296088"/>
                  <a:pt x="10102" y="183452"/>
                </a:cubicBezTo>
                <a:cubicBezTo>
                  <a:pt x="3211" y="151914"/>
                  <a:pt x="-155" y="119808"/>
                  <a:pt x="5" y="87721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C7B277F-4008-4D89-8DFE-4DA7CC6A1516}"/>
              </a:ext>
            </a:extLst>
          </p:cNvPr>
          <p:cNvSpPr/>
          <p:nvPr/>
        </p:nvSpPr>
        <p:spPr>
          <a:xfrm>
            <a:off x="9730481" y="-1"/>
            <a:ext cx="2461519" cy="2344394"/>
          </a:xfrm>
          <a:custGeom>
            <a:avLst/>
            <a:gdLst>
              <a:gd name="connsiteX0" fmla="*/ 30 w 1230221"/>
              <a:gd name="connsiteY0" fmla="*/ 0 h 1171684"/>
              <a:gd name="connsiteX1" fmla="*/ 1230221 w 1230221"/>
              <a:gd name="connsiteY1" fmla="*/ 0 h 1171684"/>
              <a:gd name="connsiteX2" fmla="*/ 1230221 w 1230221"/>
              <a:gd name="connsiteY2" fmla="*/ 1121930 h 1171684"/>
              <a:gd name="connsiteX3" fmla="*/ 1215052 w 1230221"/>
              <a:gd name="connsiteY3" fmla="*/ 1129546 h 1171684"/>
              <a:gd name="connsiteX4" fmla="*/ 935993 w 1230221"/>
              <a:gd name="connsiteY4" fmla="*/ 1168146 h 1171684"/>
              <a:gd name="connsiteX5" fmla="*/ 747017 w 1230221"/>
              <a:gd name="connsiteY5" fmla="*/ 1102424 h 1171684"/>
              <a:gd name="connsiteX6" fmla="*/ 612619 w 1230221"/>
              <a:gd name="connsiteY6" fmla="*/ 840391 h 1171684"/>
              <a:gd name="connsiteX7" fmla="*/ 605476 w 1230221"/>
              <a:gd name="connsiteY7" fmla="*/ 640366 h 1171684"/>
              <a:gd name="connsiteX8" fmla="*/ 426310 w 1230221"/>
              <a:gd name="connsiteY8" fmla="*/ 367570 h 1171684"/>
              <a:gd name="connsiteX9" fmla="*/ 222952 w 1230221"/>
              <a:gd name="connsiteY9" fmla="*/ 278035 h 1171684"/>
              <a:gd name="connsiteX10" fmla="*/ 16259 w 1230221"/>
              <a:gd name="connsiteY10" fmla="*/ 76200 h 1171684"/>
              <a:gd name="connsiteX11" fmla="*/ 0 w 1230221"/>
              <a:gd name="connsiteY11" fmla="*/ 391 h 1171684"/>
              <a:gd name="connsiteX0" fmla="*/ 1230221 w 1321661"/>
              <a:gd name="connsiteY0" fmla="*/ 0 h 1171684"/>
              <a:gd name="connsiteX1" fmla="*/ 1230221 w 1321661"/>
              <a:gd name="connsiteY1" fmla="*/ 1121930 h 1171684"/>
              <a:gd name="connsiteX2" fmla="*/ 1215052 w 1321661"/>
              <a:gd name="connsiteY2" fmla="*/ 1129546 h 1171684"/>
              <a:gd name="connsiteX3" fmla="*/ 935993 w 1321661"/>
              <a:gd name="connsiteY3" fmla="*/ 1168146 h 1171684"/>
              <a:gd name="connsiteX4" fmla="*/ 747017 w 1321661"/>
              <a:gd name="connsiteY4" fmla="*/ 1102424 h 1171684"/>
              <a:gd name="connsiteX5" fmla="*/ 612619 w 1321661"/>
              <a:gd name="connsiteY5" fmla="*/ 840391 h 1171684"/>
              <a:gd name="connsiteX6" fmla="*/ 605476 w 1321661"/>
              <a:gd name="connsiteY6" fmla="*/ 640366 h 1171684"/>
              <a:gd name="connsiteX7" fmla="*/ 426310 w 1321661"/>
              <a:gd name="connsiteY7" fmla="*/ 367570 h 1171684"/>
              <a:gd name="connsiteX8" fmla="*/ 222952 w 1321661"/>
              <a:gd name="connsiteY8" fmla="*/ 278035 h 1171684"/>
              <a:gd name="connsiteX9" fmla="*/ 16259 w 1321661"/>
              <a:gd name="connsiteY9" fmla="*/ 76200 h 1171684"/>
              <a:gd name="connsiteX10" fmla="*/ 0 w 1321661"/>
              <a:gd name="connsiteY10" fmla="*/ 391 h 1171684"/>
              <a:gd name="connsiteX11" fmla="*/ 30 w 1321661"/>
              <a:gd name="connsiteY11" fmla="*/ 0 h 1171684"/>
              <a:gd name="connsiteX12" fmla="*/ 1321661 w 1321661"/>
              <a:gd name="connsiteY12" fmla="*/ 91440 h 1171684"/>
              <a:gd name="connsiteX0" fmla="*/ 1230221 w 1230221"/>
              <a:gd name="connsiteY0" fmla="*/ 0 h 1171684"/>
              <a:gd name="connsiteX1" fmla="*/ 1230221 w 1230221"/>
              <a:gd name="connsiteY1" fmla="*/ 1121930 h 1171684"/>
              <a:gd name="connsiteX2" fmla="*/ 1215052 w 1230221"/>
              <a:gd name="connsiteY2" fmla="*/ 1129546 h 1171684"/>
              <a:gd name="connsiteX3" fmla="*/ 935993 w 1230221"/>
              <a:gd name="connsiteY3" fmla="*/ 1168146 h 1171684"/>
              <a:gd name="connsiteX4" fmla="*/ 747017 w 1230221"/>
              <a:gd name="connsiteY4" fmla="*/ 1102424 h 1171684"/>
              <a:gd name="connsiteX5" fmla="*/ 612619 w 1230221"/>
              <a:gd name="connsiteY5" fmla="*/ 840391 h 1171684"/>
              <a:gd name="connsiteX6" fmla="*/ 605476 w 1230221"/>
              <a:gd name="connsiteY6" fmla="*/ 640366 h 1171684"/>
              <a:gd name="connsiteX7" fmla="*/ 426310 w 1230221"/>
              <a:gd name="connsiteY7" fmla="*/ 367570 h 1171684"/>
              <a:gd name="connsiteX8" fmla="*/ 222952 w 1230221"/>
              <a:gd name="connsiteY8" fmla="*/ 278035 h 1171684"/>
              <a:gd name="connsiteX9" fmla="*/ 16259 w 1230221"/>
              <a:gd name="connsiteY9" fmla="*/ 76200 h 1171684"/>
              <a:gd name="connsiteX10" fmla="*/ 0 w 1230221"/>
              <a:gd name="connsiteY10" fmla="*/ 391 h 1171684"/>
              <a:gd name="connsiteX11" fmla="*/ 30 w 1230221"/>
              <a:gd name="connsiteY11" fmla="*/ 0 h 1171684"/>
              <a:gd name="connsiteX0" fmla="*/ 1230221 w 1230221"/>
              <a:gd name="connsiteY0" fmla="*/ 1121930 h 1171684"/>
              <a:gd name="connsiteX1" fmla="*/ 1215052 w 1230221"/>
              <a:gd name="connsiteY1" fmla="*/ 1129546 h 1171684"/>
              <a:gd name="connsiteX2" fmla="*/ 935993 w 1230221"/>
              <a:gd name="connsiteY2" fmla="*/ 1168146 h 1171684"/>
              <a:gd name="connsiteX3" fmla="*/ 747017 w 1230221"/>
              <a:gd name="connsiteY3" fmla="*/ 1102424 h 1171684"/>
              <a:gd name="connsiteX4" fmla="*/ 612619 w 1230221"/>
              <a:gd name="connsiteY4" fmla="*/ 840391 h 1171684"/>
              <a:gd name="connsiteX5" fmla="*/ 605476 w 1230221"/>
              <a:gd name="connsiteY5" fmla="*/ 640366 h 1171684"/>
              <a:gd name="connsiteX6" fmla="*/ 426310 w 1230221"/>
              <a:gd name="connsiteY6" fmla="*/ 367570 h 1171684"/>
              <a:gd name="connsiteX7" fmla="*/ 222952 w 1230221"/>
              <a:gd name="connsiteY7" fmla="*/ 278035 h 1171684"/>
              <a:gd name="connsiteX8" fmla="*/ 16259 w 1230221"/>
              <a:gd name="connsiteY8" fmla="*/ 76200 h 1171684"/>
              <a:gd name="connsiteX9" fmla="*/ 0 w 1230221"/>
              <a:gd name="connsiteY9" fmla="*/ 391 h 1171684"/>
              <a:gd name="connsiteX10" fmla="*/ 30 w 1230221"/>
              <a:gd name="connsiteY10" fmla="*/ 0 h 117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221" h="1171684">
                <a:moveTo>
                  <a:pt x="1230221" y="1121930"/>
                </a:moveTo>
                <a:lnTo>
                  <a:pt x="1215052" y="1129546"/>
                </a:lnTo>
                <a:cubicBezTo>
                  <a:pt x="1128208" y="1165693"/>
                  <a:pt x="1029481" y="1178671"/>
                  <a:pt x="935993" y="1168146"/>
                </a:cubicBezTo>
                <a:cubicBezTo>
                  <a:pt x="868938" y="1160526"/>
                  <a:pt x="801596" y="1142048"/>
                  <a:pt x="747017" y="1102424"/>
                </a:cubicBezTo>
                <a:cubicBezTo>
                  <a:pt x="665102" y="1042892"/>
                  <a:pt x="621288" y="941261"/>
                  <a:pt x="612619" y="840391"/>
                </a:cubicBezTo>
                <a:cubicBezTo>
                  <a:pt x="607000" y="773716"/>
                  <a:pt x="615001" y="706469"/>
                  <a:pt x="605476" y="640366"/>
                </a:cubicBezTo>
                <a:cubicBezTo>
                  <a:pt x="588559" y="527595"/>
                  <a:pt x="523075" y="427898"/>
                  <a:pt x="426310" y="367570"/>
                </a:cubicBezTo>
                <a:cubicBezTo>
                  <a:pt x="363160" y="328803"/>
                  <a:pt x="290294" y="309182"/>
                  <a:pt x="222952" y="278035"/>
                </a:cubicBezTo>
                <a:cubicBezTo>
                  <a:pt x="133131" y="236601"/>
                  <a:pt x="49597" y="169259"/>
                  <a:pt x="16259" y="76200"/>
                </a:cubicBezTo>
                <a:cubicBezTo>
                  <a:pt x="6877" y="50078"/>
                  <a:pt x="1626" y="24727"/>
                  <a:pt x="0" y="391"/>
                </a:cubicBezTo>
                <a:cubicBezTo>
                  <a:pt x="10" y="261"/>
                  <a:pt x="20" y="130"/>
                  <a:pt x="30" y="0"/>
                </a:cubicBezTo>
              </a:path>
            </a:pathLst>
          </a:custGeom>
          <a:noFill/>
          <a:ln w="9525" cap="flat">
            <a:solidFill>
              <a:schemeClr val="accent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AB81FC9-7558-4A3D-9100-A59A4A310F62}"/>
              </a:ext>
            </a:extLst>
          </p:cNvPr>
          <p:cNvSpPr/>
          <p:nvPr/>
        </p:nvSpPr>
        <p:spPr>
          <a:xfrm>
            <a:off x="5907937" y="5387111"/>
            <a:ext cx="1252890" cy="1469685"/>
          </a:xfrm>
          <a:custGeom>
            <a:avLst/>
            <a:gdLst>
              <a:gd name="connsiteX0" fmla="*/ 66521 w 626171"/>
              <a:gd name="connsiteY0" fmla="*/ 567649 h 734521"/>
              <a:gd name="connsiteX1" fmla="*/ 230216 w 626171"/>
              <a:gd name="connsiteY1" fmla="*/ 682038 h 734521"/>
              <a:gd name="connsiteX2" fmla="*/ 266997 w 626171"/>
              <a:gd name="connsiteY2" fmla="*/ 734521 h 734521"/>
              <a:gd name="connsiteX3" fmla="*/ 133725 w 626171"/>
              <a:gd name="connsiteY3" fmla="*/ 734521 h 734521"/>
              <a:gd name="connsiteX4" fmla="*/ 109342 w 626171"/>
              <a:gd name="connsiteY4" fmla="*/ 703271 h 734521"/>
              <a:gd name="connsiteX5" fmla="*/ 45145 w 626171"/>
              <a:gd name="connsiteY5" fmla="*/ 585645 h 734521"/>
              <a:gd name="connsiteX6" fmla="*/ 66521 w 626171"/>
              <a:gd name="connsiteY6" fmla="*/ 567649 h 734521"/>
              <a:gd name="connsiteX7" fmla="*/ 598746 w 626171"/>
              <a:gd name="connsiteY7" fmla="*/ 492423 h 734521"/>
              <a:gd name="connsiteX8" fmla="*/ 623598 w 626171"/>
              <a:gd name="connsiteY8" fmla="*/ 506778 h 734521"/>
              <a:gd name="connsiteX9" fmla="*/ 548696 w 626171"/>
              <a:gd name="connsiteY9" fmla="*/ 704232 h 734521"/>
              <a:gd name="connsiteX10" fmla="*/ 531666 w 626171"/>
              <a:gd name="connsiteY10" fmla="*/ 734521 h 734521"/>
              <a:gd name="connsiteX11" fmla="*/ 420317 w 626171"/>
              <a:gd name="connsiteY11" fmla="*/ 734521 h 734521"/>
              <a:gd name="connsiteX12" fmla="*/ 461197 w 626171"/>
              <a:gd name="connsiteY12" fmla="*/ 633842 h 734521"/>
              <a:gd name="connsiteX13" fmla="*/ 598746 w 626171"/>
              <a:gd name="connsiteY13" fmla="*/ 492423 h 734521"/>
              <a:gd name="connsiteX14" fmla="*/ 87305 w 626171"/>
              <a:gd name="connsiteY14" fmla="*/ 366 h 734521"/>
              <a:gd name="connsiteX15" fmla="*/ 211070 w 626171"/>
              <a:gd name="connsiteY15" fmla="*/ 100918 h 734521"/>
              <a:gd name="connsiteX16" fmla="*/ 311273 w 626171"/>
              <a:gd name="connsiteY16" fmla="*/ 375524 h 734521"/>
              <a:gd name="connsiteX17" fmla="*/ 311273 w 626171"/>
              <a:gd name="connsiteY17" fmla="*/ 375048 h 734521"/>
              <a:gd name="connsiteX18" fmla="*/ 345182 w 626171"/>
              <a:gd name="connsiteY18" fmla="*/ 475441 h 734521"/>
              <a:gd name="connsiteX19" fmla="*/ 349278 w 626171"/>
              <a:gd name="connsiteY19" fmla="*/ 283227 h 734521"/>
              <a:gd name="connsiteX20" fmla="*/ 450910 w 626171"/>
              <a:gd name="connsiteY20" fmla="*/ 143019 h 734521"/>
              <a:gd name="connsiteX21" fmla="*/ 369661 w 626171"/>
              <a:gd name="connsiteY21" fmla="*/ 586122 h 734521"/>
              <a:gd name="connsiteX22" fmla="*/ 373662 w 626171"/>
              <a:gd name="connsiteY22" fmla="*/ 611172 h 734521"/>
              <a:gd name="connsiteX23" fmla="*/ 374710 w 626171"/>
              <a:gd name="connsiteY23" fmla="*/ 613268 h 734521"/>
              <a:gd name="connsiteX24" fmla="*/ 373852 w 626171"/>
              <a:gd name="connsiteY24" fmla="*/ 613268 h 734521"/>
              <a:gd name="connsiteX25" fmla="*/ 385277 w 626171"/>
              <a:gd name="connsiteY25" fmla="*/ 734521 h 734521"/>
              <a:gd name="connsiteX26" fmla="*/ 370583 w 626171"/>
              <a:gd name="connsiteY26" fmla="*/ 734521 h 734521"/>
              <a:gd name="connsiteX27" fmla="*/ 358327 w 626171"/>
              <a:gd name="connsiteY27" fmla="*/ 604410 h 734521"/>
              <a:gd name="connsiteX28" fmla="*/ 91 w 626171"/>
              <a:gd name="connsiteY28" fmla="*/ 337614 h 734521"/>
              <a:gd name="connsiteX29" fmla="*/ 173161 w 626171"/>
              <a:gd name="connsiteY29" fmla="*/ 374571 h 734521"/>
              <a:gd name="connsiteX30" fmla="*/ 354136 w 626171"/>
              <a:gd name="connsiteY30" fmla="*/ 578121 h 734521"/>
              <a:gd name="connsiteX31" fmla="*/ 340134 w 626171"/>
              <a:gd name="connsiteY31" fmla="*/ 511446 h 734521"/>
              <a:gd name="connsiteX32" fmla="*/ 279365 w 626171"/>
              <a:gd name="connsiteY32" fmla="*/ 336852 h 734521"/>
              <a:gd name="connsiteX33" fmla="*/ 69052 w 626171"/>
              <a:gd name="connsiteY33" fmla="*/ 13860 h 734521"/>
              <a:gd name="connsiteX34" fmla="*/ 87305 w 626171"/>
              <a:gd name="connsiteY34" fmla="*/ 366 h 73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6171" h="734521">
                <a:moveTo>
                  <a:pt x="66521" y="567649"/>
                </a:moveTo>
                <a:cubicBezTo>
                  <a:pt x="95985" y="560827"/>
                  <a:pt x="149920" y="590385"/>
                  <a:pt x="230216" y="682038"/>
                </a:cubicBezTo>
                <a:lnTo>
                  <a:pt x="266997" y="734521"/>
                </a:lnTo>
                <a:lnTo>
                  <a:pt x="133725" y="734521"/>
                </a:lnTo>
                <a:lnTo>
                  <a:pt x="109342" y="703271"/>
                </a:lnTo>
                <a:cubicBezTo>
                  <a:pt x="66050" y="645354"/>
                  <a:pt x="38466" y="599754"/>
                  <a:pt x="45145" y="585645"/>
                </a:cubicBezTo>
                <a:cubicBezTo>
                  <a:pt x="49598" y="576240"/>
                  <a:pt x="56700" y="569923"/>
                  <a:pt x="66521" y="567649"/>
                </a:cubicBezTo>
                <a:close/>
                <a:moveTo>
                  <a:pt x="598746" y="492423"/>
                </a:moveTo>
                <a:cubicBezTo>
                  <a:pt x="608876" y="492979"/>
                  <a:pt x="617193" y="498063"/>
                  <a:pt x="623598" y="506778"/>
                </a:cubicBezTo>
                <a:cubicBezTo>
                  <a:pt x="636409" y="524209"/>
                  <a:pt x="599810" y="607696"/>
                  <a:pt x="548696" y="704232"/>
                </a:cubicBezTo>
                <a:lnTo>
                  <a:pt x="531666" y="734521"/>
                </a:lnTo>
                <a:lnTo>
                  <a:pt x="420317" y="734521"/>
                </a:lnTo>
                <a:lnTo>
                  <a:pt x="461197" y="633842"/>
                </a:lnTo>
                <a:cubicBezTo>
                  <a:pt x="521633" y="529829"/>
                  <a:pt x="568353" y="490753"/>
                  <a:pt x="598746" y="492423"/>
                </a:cubicBezTo>
                <a:close/>
                <a:moveTo>
                  <a:pt x="87305" y="366"/>
                </a:moveTo>
                <a:cubicBezTo>
                  <a:pt x="111254" y="-3542"/>
                  <a:pt x="152349" y="23480"/>
                  <a:pt x="211070" y="100918"/>
                </a:cubicBezTo>
                <a:cubicBezTo>
                  <a:pt x="289366" y="204169"/>
                  <a:pt x="311273" y="375524"/>
                  <a:pt x="311273" y="375524"/>
                </a:cubicBezTo>
                <a:lnTo>
                  <a:pt x="311273" y="375048"/>
                </a:lnTo>
                <a:cubicBezTo>
                  <a:pt x="324503" y="407833"/>
                  <a:pt x="335829" y="441351"/>
                  <a:pt x="345182" y="475441"/>
                </a:cubicBezTo>
                <a:cubicBezTo>
                  <a:pt x="337372" y="416767"/>
                  <a:pt x="334038" y="345139"/>
                  <a:pt x="349278" y="283227"/>
                </a:cubicBezTo>
                <a:cubicBezTo>
                  <a:pt x="381758" y="151972"/>
                  <a:pt x="421858" y="120444"/>
                  <a:pt x="450910" y="143019"/>
                </a:cubicBezTo>
                <a:cubicBezTo>
                  <a:pt x="479961" y="165593"/>
                  <a:pt x="409952" y="454010"/>
                  <a:pt x="369661" y="586122"/>
                </a:cubicBezTo>
                <a:cubicBezTo>
                  <a:pt x="371090" y="594504"/>
                  <a:pt x="372328" y="602791"/>
                  <a:pt x="373662" y="611172"/>
                </a:cubicBezTo>
                <a:lnTo>
                  <a:pt x="374710" y="613268"/>
                </a:lnTo>
                <a:lnTo>
                  <a:pt x="373852" y="613268"/>
                </a:lnTo>
                <a:lnTo>
                  <a:pt x="385277" y="734521"/>
                </a:lnTo>
                <a:lnTo>
                  <a:pt x="370583" y="734521"/>
                </a:lnTo>
                <a:lnTo>
                  <a:pt x="358327" y="604410"/>
                </a:lnTo>
                <a:cubicBezTo>
                  <a:pt x="232216" y="529734"/>
                  <a:pt x="-5338" y="371809"/>
                  <a:pt x="91" y="337614"/>
                </a:cubicBezTo>
                <a:cubicBezTo>
                  <a:pt x="5807" y="301991"/>
                  <a:pt x="57241" y="299038"/>
                  <a:pt x="173161" y="374571"/>
                </a:cubicBezTo>
                <a:cubicBezTo>
                  <a:pt x="255266" y="428102"/>
                  <a:pt x="321941" y="525828"/>
                  <a:pt x="354136" y="578121"/>
                </a:cubicBezTo>
                <a:cubicBezTo>
                  <a:pt x="350040" y="555737"/>
                  <a:pt x="345468" y="533544"/>
                  <a:pt x="340134" y="511446"/>
                </a:cubicBezTo>
                <a:cubicBezTo>
                  <a:pt x="325846" y="451343"/>
                  <a:pt x="305482" y="392840"/>
                  <a:pt x="279365" y="336852"/>
                </a:cubicBezTo>
                <a:cubicBezTo>
                  <a:pt x="189639" y="225695"/>
                  <a:pt x="54193" y="40339"/>
                  <a:pt x="69052" y="13860"/>
                </a:cubicBezTo>
                <a:cubicBezTo>
                  <a:pt x="73243" y="6407"/>
                  <a:pt x="79322" y="1668"/>
                  <a:pt x="87305" y="36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09CC748-CFFE-43EB-B7C7-B93D62F757AA}"/>
              </a:ext>
            </a:extLst>
          </p:cNvPr>
          <p:cNvSpPr/>
          <p:nvPr/>
        </p:nvSpPr>
        <p:spPr>
          <a:xfrm>
            <a:off x="10120724" y="6258234"/>
            <a:ext cx="1359311" cy="598562"/>
          </a:xfrm>
          <a:custGeom>
            <a:avLst/>
            <a:gdLst>
              <a:gd name="connsiteX0" fmla="*/ 466026 w 679358"/>
              <a:gd name="connsiteY0" fmla="*/ 231998 h 299150"/>
              <a:gd name="connsiteX1" fmla="*/ 496228 w 679358"/>
              <a:gd name="connsiteY1" fmla="*/ 283359 h 299150"/>
              <a:gd name="connsiteX2" fmla="*/ 501456 w 679358"/>
              <a:gd name="connsiteY2" fmla="*/ 299150 h 299150"/>
              <a:gd name="connsiteX3" fmla="*/ 493820 w 679358"/>
              <a:gd name="connsiteY3" fmla="*/ 299150 h 299150"/>
              <a:gd name="connsiteX4" fmla="*/ 493743 w 679358"/>
              <a:gd name="connsiteY4" fmla="*/ 298864 h 299150"/>
              <a:gd name="connsiteX5" fmla="*/ 463454 w 679358"/>
              <a:gd name="connsiteY5" fmla="*/ 243047 h 299150"/>
              <a:gd name="connsiteX6" fmla="*/ 467550 w 679358"/>
              <a:gd name="connsiteY6" fmla="*/ 241059 h 299150"/>
              <a:gd name="connsiteX7" fmla="*/ 465679 w 679358"/>
              <a:gd name="connsiteY7" fmla="*/ 232160 h 299150"/>
              <a:gd name="connsiteX8" fmla="*/ 351345 w 679358"/>
              <a:gd name="connsiteY8" fmla="*/ 178563 h 299150"/>
              <a:gd name="connsiteX9" fmla="*/ 465645 w 679358"/>
              <a:gd name="connsiteY9" fmla="*/ 231998 h 299150"/>
              <a:gd name="connsiteX10" fmla="*/ 465679 w 679358"/>
              <a:gd name="connsiteY10" fmla="*/ 232160 h 299150"/>
              <a:gd name="connsiteX11" fmla="*/ 461918 w 679358"/>
              <a:gd name="connsiteY11" fmla="*/ 233915 h 299150"/>
              <a:gd name="connsiteX12" fmla="*/ 463454 w 679358"/>
              <a:gd name="connsiteY12" fmla="*/ 243047 h 299150"/>
              <a:gd name="connsiteX13" fmla="*/ 229520 w 679358"/>
              <a:gd name="connsiteY13" fmla="*/ 223521 h 299150"/>
              <a:gd name="connsiteX14" fmla="*/ 178466 w 679358"/>
              <a:gd name="connsiteY14" fmla="*/ 260002 h 299150"/>
              <a:gd name="connsiteX15" fmla="*/ 166045 w 679358"/>
              <a:gd name="connsiteY15" fmla="*/ 299150 h 299150"/>
              <a:gd name="connsiteX16" fmla="*/ 157586 w 679358"/>
              <a:gd name="connsiteY16" fmla="*/ 299150 h 299150"/>
              <a:gd name="connsiteX17" fmla="*/ 158856 w 679358"/>
              <a:gd name="connsiteY17" fmla="*/ 285815 h 299150"/>
              <a:gd name="connsiteX18" fmla="*/ 176942 w 679358"/>
              <a:gd name="connsiteY18" fmla="*/ 241428 h 299150"/>
              <a:gd name="connsiteX19" fmla="*/ 199611 w 679358"/>
              <a:gd name="connsiteY19" fmla="*/ 223807 h 299150"/>
              <a:gd name="connsiteX20" fmla="*/ 238664 w 679358"/>
              <a:gd name="connsiteY20" fmla="*/ 203995 h 299150"/>
              <a:gd name="connsiteX21" fmla="*/ 351345 w 679358"/>
              <a:gd name="connsiteY21" fmla="*/ 178563 h 299150"/>
              <a:gd name="connsiteX22" fmla="*/ 341629 w 679358"/>
              <a:gd name="connsiteY22" fmla="*/ 72550 h 299150"/>
              <a:gd name="connsiteX23" fmla="*/ 382015 w 679358"/>
              <a:gd name="connsiteY23" fmla="*/ 84647 h 299150"/>
              <a:gd name="connsiteX24" fmla="*/ 443546 w 679358"/>
              <a:gd name="connsiteY24" fmla="*/ 113222 h 299150"/>
              <a:gd name="connsiteX25" fmla="*/ 573086 w 679358"/>
              <a:gd name="connsiteY25" fmla="*/ 221902 h 299150"/>
              <a:gd name="connsiteX26" fmla="*/ 608078 w 679358"/>
              <a:gd name="connsiteY26" fmla="*/ 299150 h 299150"/>
              <a:gd name="connsiteX27" fmla="*/ 598191 w 679358"/>
              <a:gd name="connsiteY27" fmla="*/ 299150 h 299150"/>
              <a:gd name="connsiteX28" fmla="*/ 587984 w 679358"/>
              <a:gd name="connsiteY28" fmla="*/ 260796 h 299150"/>
              <a:gd name="connsiteX29" fmla="*/ 404399 w 679358"/>
              <a:gd name="connsiteY29" fmla="*/ 106745 h 299150"/>
              <a:gd name="connsiteX30" fmla="*/ 358869 w 679358"/>
              <a:gd name="connsiteY30" fmla="*/ 89219 h 299150"/>
              <a:gd name="connsiteX31" fmla="*/ 316483 w 679358"/>
              <a:gd name="connsiteY31" fmla="*/ 89219 h 299150"/>
              <a:gd name="connsiteX32" fmla="*/ 185324 w 679358"/>
              <a:gd name="connsiteY32" fmla="*/ 171038 h 299150"/>
              <a:gd name="connsiteX33" fmla="*/ 121261 w 679358"/>
              <a:gd name="connsiteY33" fmla="*/ 251657 h 299150"/>
              <a:gd name="connsiteX34" fmla="*/ 100678 w 679358"/>
              <a:gd name="connsiteY34" fmla="*/ 299150 h 299150"/>
              <a:gd name="connsiteX35" fmla="*/ 86643 w 679358"/>
              <a:gd name="connsiteY35" fmla="*/ 299150 h 299150"/>
              <a:gd name="connsiteX36" fmla="*/ 88835 w 679358"/>
              <a:gd name="connsiteY36" fmla="*/ 290196 h 299150"/>
              <a:gd name="connsiteX37" fmla="*/ 217042 w 679358"/>
              <a:gd name="connsiteY37" fmla="*/ 126938 h 299150"/>
              <a:gd name="connsiteX38" fmla="*/ 285717 w 679358"/>
              <a:gd name="connsiteY38" fmla="*/ 85790 h 299150"/>
              <a:gd name="connsiteX39" fmla="*/ 341629 w 679358"/>
              <a:gd name="connsiteY39" fmla="*/ 72550 h 299150"/>
              <a:gd name="connsiteX40" fmla="*/ 351251 w 679358"/>
              <a:gd name="connsiteY40" fmla="*/ 880 h 299150"/>
              <a:gd name="connsiteX41" fmla="*/ 521080 w 679358"/>
              <a:gd name="connsiteY41" fmla="*/ 34260 h 299150"/>
              <a:gd name="connsiteX42" fmla="*/ 669860 w 679358"/>
              <a:gd name="connsiteY42" fmla="*/ 242857 h 299150"/>
              <a:gd name="connsiteX43" fmla="*/ 679358 w 679358"/>
              <a:gd name="connsiteY43" fmla="*/ 299150 h 299150"/>
              <a:gd name="connsiteX44" fmla="*/ 673196 w 679358"/>
              <a:gd name="connsiteY44" fmla="*/ 299150 h 299150"/>
              <a:gd name="connsiteX45" fmla="*/ 672588 w 679358"/>
              <a:gd name="connsiteY45" fmla="*/ 291087 h 299150"/>
              <a:gd name="connsiteX46" fmla="*/ 464692 w 679358"/>
              <a:gd name="connsiteY46" fmla="*/ 24830 h 299150"/>
              <a:gd name="connsiteX47" fmla="*/ 236092 w 679358"/>
              <a:gd name="connsiteY47" fmla="*/ 41403 h 299150"/>
              <a:gd name="connsiteX48" fmla="*/ 42258 w 679358"/>
              <a:gd name="connsiteY48" fmla="*/ 198090 h 299150"/>
              <a:gd name="connsiteX49" fmla="*/ 8314 w 679358"/>
              <a:gd name="connsiteY49" fmla="*/ 299150 h 299150"/>
              <a:gd name="connsiteX50" fmla="*/ 0 w 679358"/>
              <a:gd name="connsiteY50" fmla="*/ 299150 h 299150"/>
              <a:gd name="connsiteX51" fmla="*/ 19080 w 679358"/>
              <a:gd name="connsiteY51" fmla="*/ 222296 h 299150"/>
              <a:gd name="connsiteX52" fmla="*/ 74358 w 679358"/>
              <a:gd name="connsiteY52" fmla="*/ 132558 h 299150"/>
              <a:gd name="connsiteX53" fmla="*/ 293433 w 679358"/>
              <a:gd name="connsiteY53" fmla="*/ 9304 h 299150"/>
              <a:gd name="connsiteX54" fmla="*/ 351251 w 679358"/>
              <a:gd name="connsiteY54" fmla="*/ 880 h 29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9358" h="299150">
                <a:moveTo>
                  <a:pt x="466026" y="231998"/>
                </a:moveTo>
                <a:cubicBezTo>
                  <a:pt x="477432" y="247453"/>
                  <a:pt x="487743" y="264842"/>
                  <a:pt x="496228" y="283359"/>
                </a:cubicBezTo>
                <a:lnTo>
                  <a:pt x="501456" y="299150"/>
                </a:lnTo>
                <a:lnTo>
                  <a:pt x="493820" y="299150"/>
                </a:lnTo>
                <a:lnTo>
                  <a:pt x="493743" y="298864"/>
                </a:lnTo>
                <a:cubicBezTo>
                  <a:pt x="485743" y="279195"/>
                  <a:pt x="475579" y="260478"/>
                  <a:pt x="463454" y="243047"/>
                </a:cubicBezTo>
                <a:cubicBezTo>
                  <a:pt x="466026" y="246048"/>
                  <a:pt x="467288" y="244143"/>
                  <a:pt x="467550" y="241059"/>
                </a:cubicBezTo>
                <a:lnTo>
                  <a:pt x="465679" y="232160"/>
                </a:lnTo>
                <a:close/>
                <a:moveTo>
                  <a:pt x="351345" y="178563"/>
                </a:moveTo>
                <a:cubicBezTo>
                  <a:pt x="395426" y="178782"/>
                  <a:pt x="437203" y="198318"/>
                  <a:pt x="465645" y="231998"/>
                </a:cubicBezTo>
                <a:lnTo>
                  <a:pt x="465679" y="232160"/>
                </a:lnTo>
                <a:lnTo>
                  <a:pt x="461918" y="233915"/>
                </a:lnTo>
                <a:cubicBezTo>
                  <a:pt x="461573" y="237023"/>
                  <a:pt x="462168" y="241333"/>
                  <a:pt x="463454" y="243047"/>
                </a:cubicBezTo>
                <a:cubicBezTo>
                  <a:pt x="402875" y="172181"/>
                  <a:pt x="304958" y="187326"/>
                  <a:pt x="229520" y="223521"/>
                </a:cubicBezTo>
                <a:cubicBezTo>
                  <a:pt x="211327" y="232189"/>
                  <a:pt x="188562" y="241523"/>
                  <a:pt x="178466" y="260002"/>
                </a:cubicBezTo>
                <a:lnTo>
                  <a:pt x="166045" y="299150"/>
                </a:lnTo>
                <a:lnTo>
                  <a:pt x="157586" y="299150"/>
                </a:lnTo>
                <a:lnTo>
                  <a:pt x="158856" y="285815"/>
                </a:lnTo>
                <a:cubicBezTo>
                  <a:pt x="162154" y="269622"/>
                  <a:pt x="167703" y="254049"/>
                  <a:pt x="176942" y="241428"/>
                </a:cubicBezTo>
                <a:cubicBezTo>
                  <a:pt x="183219" y="234065"/>
                  <a:pt x="190934" y="228074"/>
                  <a:pt x="199611" y="223807"/>
                </a:cubicBezTo>
                <a:cubicBezTo>
                  <a:pt x="212203" y="216396"/>
                  <a:pt x="225243" y="209777"/>
                  <a:pt x="238664" y="203995"/>
                </a:cubicBezTo>
                <a:cubicBezTo>
                  <a:pt x="274002" y="187631"/>
                  <a:pt x="312406" y="178963"/>
                  <a:pt x="351345" y="178563"/>
                </a:cubicBezTo>
                <a:close/>
                <a:moveTo>
                  <a:pt x="341629" y="72550"/>
                </a:moveTo>
                <a:cubicBezTo>
                  <a:pt x="355650" y="74389"/>
                  <a:pt x="369289" y="78475"/>
                  <a:pt x="382015" y="84647"/>
                </a:cubicBezTo>
                <a:cubicBezTo>
                  <a:pt x="403103" y="92876"/>
                  <a:pt x="423658" y="102421"/>
                  <a:pt x="443546" y="113222"/>
                </a:cubicBezTo>
                <a:cubicBezTo>
                  <a:pt x="494267" y="139378"/>
                  <a:pt x="538520" y="176506"/>
                  <a:pt x="573086" y="221902"/>
                </a:cubicBezTo>
                <a:lnTo>
                  <a:pt x="608078" y="299150"/>
                </a:lnTo>
                <a:lnTo>
                  <a:pt x="598191" y="299150"/>
                </a:lnTo>
                <a:lnTo>
                  <a:pt x="587984" y="260796"/>
                </a:lnTo>
                <a:cubicBezTo>
                  <a:pt x="551917" y="189541"/>
                  <a:pt x="475051" y="138178"/>
                  <a:pt x="404399" y="106745"/>
                </a:cubicBezTo>
                <a:cubicBezTo>
                  <a:pt x="389568" y="100049"/>
                  <a:pt x="374366" y="94200"/>
                  <a:pt x="358869" y="89219"/>
                </a:cubicBezTo>
                <a:cubicBezTo>
                  <a:pt x="345048" y="85075"/>
                  <a:pt x="330304" y="85075"/>
                  <a:pt x="316483" y="89219"/>
                </a:cubicBezTo>
                <a:cubicBezTo>
                  <a:pt x="266762" y="102363"/>
                  <a:pt x="221614" y="135701"/>
                  <a:pt x="185324" y="171038"/>
                </a:cubicBezTo>
                <a:cubicBezTo>
                  <a:pt x="161893" y="193803"/>
                  <a:pt x="139741" y="221366"/>
                  <a:pt x="121261" y="251657"/>
                </a:cubicBezTo>
                <a:lnTo>
                  <a:pt x="100678" y="299150"/>
                </a:lnTo>
                <a:lnTo>
                  <a:pt x="86643" y="299150"/>
                </a:lnTo>
                <a:lnTo>
                  <a:pt x="88835" y="290196"/>
                </a:lnTo>
                <a:cubicBezTo>
                  <a:pt x="116658" y="225560"/>
                  <a:pt x="160844" y="169296"/>
                  <a:pt x="217042" y="126938"/>
                </a:cubicBezTo>
                <a:cubicBezTo>
                  <a:pt x="238187" y="110488"/>
                  <a:pt x="261248" y="96677"/>
                  <a:pt x="285717" y="85790"/>
                </a:cubicBezTo>
                <a:cubicBezTo>
                  <a:pt x="303100" y="77170"/>
                  <a:pt x="322226" y="72645"/>
                  <a:pt x="341629" y="72550"/>
                </a:cubicBezTo>
                <a:close/>
                <a:moveTo>
                  <a:pt x="351251" y="880"/>
                </a:moveTo>
                <a:cubicBezTo>
                  <a:pt x="409656" y="-3156"/>
                  <a:pt x="468931" y="6470"/>
                  <a:pt x="521080" y="34260"/>
                </a:cubicBezTo>
                <a:cubicBezTo>
                  <a:pt x="601471" y="77027"/>
                  <a:pt x="647858" y="157132"/>
                  <a:pt x="669860" y="242857"/>
                </a:cubicBezTo>
                <a:lnTo>
                  <a:pt x="679358" y="299150"/>
                </a:lnTo>
                <a:lnTo>
                  <a:pt x="673196" y="299150"/>
                </a:lnTo>
                <a:lnTo>
                  <a:pt x="672588" y="291087"/>
                </a:lnTo>
                <a:cubicBezTo>
                  <a:pt x="654605" y="169967"/>
                  <a:pt x="591554" y="59596"/>
                  <a:pt x="464692" y="24830"/>
                </a:cubicBezTo>
                <a:cubicBezTo>
                  <a:pt x="389063" y="4256"/>
                  <a:pt x="308101" y="13781"/>
                  <a:pt x="236092" y="41403"/>
                </a:cubicBezTo>
                <a:cubicBezTo>
                  <a:pt x="158082" y="71407"/>
                  <a:pt x="83216" y="123699"/>
                  <a:pt x="42258" y="198090"/>
                </a:cubicBezTo>
                <a:lnTo>
                  <a:pt x="8314" y="299150"/>
                </a:lnTo>
                <a:lnTo>
                  <a:pt x="0" y="299150"/>
                </a:lnTo>
                <a:lnTo>
                  <a:pt x="19080" y="222296"/>
                </a:lnTo>
                <a:cubicBezTo>
                  <a:pt x="32264" y="189726"/>
                  <a:pt x="50403" y="159347"/>
                  <a:pt x="74358" y="132558"/>
                </a:cubicBezTo>
                <a:cubicBezTo>
                  <a:pt x="130269" y="70074"/>
                  <a:pt x="212184" y="27306"/>
                  <a:pt x="293433" y="9304"/>
                </a:cubicBezTo>
                <a:cubicBezTo>
                  <a:pt x="312412" y="5089"/>
                  <a:pt x="331783" y="2226"/>
                  <a:pt x="351251" y="88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7DF177-0148-4C21-A869-B13127424711}"/>
              </a:ext>
            </a:extLst>
          </p:cNvPr>
          <p:cNvGrpSpPr/>
          <p:nvPr/>
        </p:nvGrpSpPr>
        <p:grpSpPr>
          <a:xfrm>
            <a:off x="5390662" y="626453"/>
            <a:ext cx="1039099" cy="965002"/>
            <a:chOff x="5701769" y="1416659"/>
            <a:chExt cx="1039099" cy="965002"/>
          </a:xfrm>
        </p:grpSpPr>
        <p:sp>
          <p:nvSpPr>
            <p:cNvPr id="23" name="Graphic 5">
              <a:extLst>
                <a:ext uri="{FF2B5EF4-FFF2-40B4-BE49-F238E27FC236}">
                  <a16:creationId xmlns:a16="http://schemas.microsoft.com/office/drawing/2014/main" id="{012A11F4-83F2-48C6-8988-A9E845DD22A9}"/>
                </a:ext>
              </a:extLst>
            </p:cNvPr>
            <p:cNvSpPr/>
            <p:nvPr/>
          </p:nvSpPr>
          <p:spPr>
            <a:xfrm>
              <a:off x="5701769" y="1416659"/>
              <a:ext cx="1039099" cy="965002"/>
            </a:xfrm>
            <a:custGeom>
              <a:avLst/>
              <a:gdLst>
                <a:gd name="connsiteX0" fmla="*/ 142070 w 519322"/>
                <a:gd name="connsiteY0" fmla="*/ 20928 h 482290"/>
                <a:gd name="connsiteX1" fmla="*/ 221890 w 519322"/>
                <a:gd name="connsiteY1" fmla="*/ 7117 h 482290"/>
                <a:gd name="connsiteX2" fmla="*/ 381814 w 519322"/>
                <a:gd name="connsiteY2" fmla="*/ 36359 h 482290"/>
                <a:gd name="connsiteX3" fmla="*/ 490304 w 519322"/>
                <a:gd name="connsiteY3" fmla="*/ 170661 h 482290"/>
                <a:gd name="connsiteX4" fmla="*/ 501829 w 519322"/>
                <a:gd name="connsiteY4" fmla="*/ 328681 h 482290"/>
                <a:gd name="connsiteX5" fmla="*/ 167788 w 519322"/>
                <a:gd name="connsiteY5" fmla="*/ 464317 h 482290"/>
                <a:gd name="connsiteX6" fmla="*/ 80062 w 519322"/>
                <a:gd name="connsiteY6" fmla="*/ 428122 h 482290"/>
                <a:gd name="connsiteX7" fmla="*/ 29485 w 519322"/>
                <a:gd name="connsiteY7" fmla="*/ 385355 h 482290"/>
                <a:gd name="connsiteX8" fmla="*/ 18245 w 519322"/>
                <a:gd name="connsiteY8" fmla="*/ 349731 h 482290"/>
                <a:gd name="connsiteX9" fmla="*/ 11197 w 519322"/>
                <a:gd name="connsiteY9" fmla="*/ 297725 h 482290"/>
                <a:gd name="connsiteX10" fmla="*/ 105209 w 519322"/>
                <a:gd name="connsiteY10" fmla="*/ 39502 h 482290"/>
                <a:gd name="connsiteX11" fmla="*/ 143309 w 519322"/>
                <a:gd name="connsiteY11" fmla="*/ 20452 h 482290"/>
                <a:gd name="connsiteX12" fmla="*/ 139594 w 519322"/>
                <a:gd name="connsiteY12" fmla="*/ 16547 h 482290"/>
                <a:gd name="connsiteX13" fmla="*/ 26151 w 519322"/>
                <a:gd name="connsiteY13" fmla="*/ 123036 h 482290"/>
                <a:gd name="connsiteX14" fmla="*/ 338 w 519322"/>
                <a:gd name="connsiteY14" fmla="*/ 268293 h 482290"/>
                <a:gd name="connsiteX15" fmla="*/ 13578 w 519322"/>
                <a:gd name="connsiteY15" fmla="*/ 373068 h 482290"/>
                <a:gd name="connsiteX16" fmla="*/ 45963 w 519322"/>
                <a:gd name="connsiteY16" fmla="*/ 414882 h 482290"/>
                <a:gd name="connsiteX17" fmla="*/ 122830 w 519322"/>
                <a:gd name="connsiteY17" fmla="*/ 456983 h 482290"/>
                <a:gd name="connsiteX18" fmla="*/ 350763 w 519322"/>
                <a:gd name="connsiteY18" fmla="*/ 471080 h 482290"/>
                <a:gd name="connsiteX19" fmla="*/ 495257 w 519322"/>
                <a:gd name="connsiteY19" fmla="*/ 367924 h 482290"/>
                <a:gd name="connsiteX20" fmla="*/ 512593 w 519322"/>
                <a:gd name="connsiteY20" fmla="*/ 210095 h 482290"/>
                <a:gd name="connsiteX21" fmla="*/ 426868 w 519322"/>
                <a:gd name="connsiteY21" fmla="*/ 58362 h 482290"/>
                <a:gd name="connsiteX22" fmla="*/ 146737 w 519322"/>
                <a:gd name="connsiteY22" fmla="*/ 14451 h 482290"/>
                <a:gd name="connsiteX23" fmla="*/ 140546 w 519322"/>
                <a:gd name="connsiteY23" fmla="*/ 16166 h 482290"/>
                <a:gd name="connsiteX24" fmla="*/ 142070 w 519322"/>
                <a:gd name="connsiteY24" fmla="*/ 20928 h 48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22" h="482290">
                  <a:moveTo>
                    <a:pt x="142070" y="20928"/>
                  </a:moveTo>
                  <a:cubicBezTo>
                    <a:pt x="168083" y="13394"/>
                    <a:pt x="194858" y="8755"/>
                    <a:pt x="221890" y="7117"/>
                  </a:cubicBezTo>
                  <a:cubicBezTo>
                    <a:pt x="276277" y="3021"/>
                    <a:pt x="333427" y="9689"/>
                    <a:pt x="381814" y="36359"/>
                  </a:cubicBezTo>
                  <a:cubicBezTo>
                    <a:pt x="433250" y="64934"/>
                    <a:pt x="469540" y="116559"/>
                    <a:pt x="490304" y="170661"/>
                  </a:cubicBezTo>
                  <a:cubicBezTo>
                    <a:pt x="510678" y="220811"/>
                    <a:pt x="514717" y="276103"/>
                    <a:pt x="501829" y="328681"/>
                  </a:cubicBezTo>
                  <a:cubicBezTo>
                    <a:pt x="463729" y="469461"/>
                    <a:pt x="290565" y="496893"/>
                    <a:pt x="167788" y="464317"/>
                  </a:cubicBezTo>
                  <a:cubicBezTo>
                    <a:pt x="137012" y="456354"/>
                    <a:pt x="107494" y="444172"/>
                    <a:pt x="80062" y="428122"/>
                  </a:cubicBezTo>
                  <a:cubicBezTo>
                    <a:pt x="60269" y="417749"/>
                    <a:pt x="43001" y="403148"/>
                    <a:pt x="29485" y="385355"/>
                  </a:cubicBezTo>
                  <a:cubicBezTo>
                    <a:pt x="23427" y="374335"/>
                    <a:pt x="19607" y="362228"/>
                    <a:pt x="18245" y="349731"/>
                  </a:cubicBezTo>
                  <a:cubicBezTo>
                    <a:pt x="14949" y="332539"/>
                    <a:pt x="12597" y="315175"/>
                    <a:pt x="11197" y="297725"/>
                  </a:cubicBezTo>
                  <a:cubicBezTo>
                    <a:pt x="3577" y="204761"/>
                    <a:pt x="20722" y="94080"/>
                    <a:pt x="105209" y="39502"/>
                  </a:cubicBezTo>
                  <a:cubicBezTo>
                    <a:pt x="117191" y="31815"/>
                    <a:pt x="129964" y="25424"/>
                    <a:pt x="143309" y="20452"/>
                  </a:cubicBezTo>
                  <a:cubicBezTo>
                    <a:pt x="149595" y="18071"/>
                    <a:pt x="143880" y="14928"/>
                    <a:pt x="139594" y="16547"/>
                  </a:cubicBezTo>
                  <a:cubicBezTo>
                    <a:pt x="89073" y="35464"/>
                    <a:pt x="48220" y="73811"/>
                    <a:pt x="26151" y="123036"/>
                  </a:cubicBezTo>
                  <a:cubicBezTo>
                    <a:pt x="6920" y="168956"/>
                    <a:pt x="-1891" y="218563"/>
                    <a:pt x="338" y="268293"/>
                  </a:cubicBezTo>
                  <a:cubicBezTo>
                    <a:pt x="567" y="303621"/>
                    <a:pt x="5005" y="338797"/>
                    <a:pt x="13578" y="373068"/>
                  </a:cubicBezTo>
                  <a:cubicBezTo>
                    <a:pt x="19693" y="390070"/>
                    <a:pt x="31028" y="404710"/>
                    <a:pt x="45963" y="414882"/>
                  </a:cubicBezTo>
                  <a:cubicBezTo>
                    <a:pt x="69299" y="432742"/>
                    <a:pt x="95217" y="446934"/>
                    <a:pt x="122830" y="456983"/>
                  </a:cubicBezTo>
                  <a:cubicBezTo>
                    <a:pt x="195563" y="484948"/>
                    <a:pt x="275134" y="489873"/>
                    <a:pt x="350763" y="471080"/>
                  </a:cubicBezTo>
                  <a:cubicBezTo>
                    <a:pt x="410294" y="455745"/>
                    <a:pt x="465634" y="423455"/>
                    <a:pt x="495257" y="367924"/>
                  </a:cubicBezTo>
                  <a:cubicBezTo>
                    <a:pt x="519546" y="319023"/>
                    <a:pt x="525690" y="263101"/>
                    <a:pt x="512593" y="210095"/>
                  </a:cubicBezTo>
                  <a:cubicBezTo>
                    <a:pt x="500182" y="151945"/>
                    <a:pt x="470264" y="98995"/>
                    <a:pt x="426868" y="58362"/>
                  </a:cubicBezTo>
                  <a:cubicBezTo>
                    <a:pt x="352573" y="-8313"/>
                    <a:pt x="238559" y="-10028"/>
                    <a:pt x="146737" y="14451"/>
                  </a:cubicBezTo>
                  <a:cubicBezTo>
                    <a:pt x="144642" y="14928"/>
                    <a:pt x="142546" y="15499"/>
                    <a:pt x="140546" y="16166"/>
                  </a:cubicBezTo>
                  <a:cubicBezTo>
                    <a:pt x="135212" y="17976"/>
                    <a:pt x="136355" y="22738"/>
                    <a:pt x="142070" y="209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637A7629-3642-4940-9D12-B024F1B0EC94}"/>
                </a:ext>
              </a:extLst>
            </p:cNvPr>
            <p:cNvSpPr/>
            <p:nvPr/>
          </p:nvSpPr>
          <p:spPr>
            <a:xfrm>
              <a:off x="5847962" y="1518787"/>
              <a:ext cx="792723" cy="766345"/>
            </a:xfrm>
            <a:custGeom>
              <a:avLst/>
              <a:gdLst>
                <a:gd name="connsiteX0" fmla="*/ 177590 w 396188"/>
                <a:gd name="connsiteY0" fmla="*/ 374985 h 383005"/>
                <a:gd name="connsiteX1" fmla="*/ 126345 w 396188"/>
                <a:gd name="connsiteY1" fmla="*/ 354982 h 383005"/>
                <a:gd name="connsiteX2" fmla="*/ 39001 w 396188"/>
                <a:gd name="connsiteY2" fmla="*/ 284211 h 383005"/>
                <a:gd name="connsiteX3" fmla="*/ 12522 w 396188"/>
                <a:gd name="connsiteY3" fmla="*/ 155338 h 383005"/>
                <a:gd name="connsiteX4" fmla="*/ 70338 w 396188"/>
                <a:gd name="connsiteY4" fmla="*/ 38181 h 383005"/>
                <a:gd name="connsiteX5" fmla="*/ 327513 w 396188"/>
                <a:gd name="connsiteY5" fmla="*/ 84186 h 383005"/>
                <a:gd name="connsiteX6" fmla="*/ 384187 w 396188"/>
                <a:gd name="connsiteY6" fmla="*/ 175150 h 383005"/>
                <a:gd name="connsiteX7" fmla="*/ 384187 w 396188"/>
                <a:gd name="connsiteY7" fmla="*/ 204487 h 383005"/>
                <a:gd name="connsiteX8" fmla="*/ 371995 w 396188"/>
                <a:gd name="connsiteY8" fmla="*/ 236110 h 383005"/>
                <a:gd name="connsiteX9" fmla="*/ 211308 w 396188"/>
                <a:gd name="connsiteY9" fmla="*/ 377652 h 383005"/>
                <a:gd name="connsiteX10" fmla="*/ 177304 w 396188"/>
                <a:gd name="connsiteY10" fmla="*/ 374985 h 383005"/>
                <a:gd name="connsiteX11" fmla="*/ 171399 w 396188"/>
                <a:gd name="connsiteY11" fmla="*/ 380128 h 383005"/>
                <a:gd name="connsiteX12" fmla="*/ 292461 w 396188"/>
                <a:gd name="connsiteY12" fmla="*/ 353363 h 383005"/>
                <a:gd name="connsiteX13" fmla="*/ 367804 w 396188"/>
                <a:gd name="connsiteY13" fmla="*/ 263637 h 383005"/>
                <a:gd name="connsiteX14" fmla="*/ 387807 w 396188"/>
                <a:gd name="connsiteY14" fmla="*/ 220965 h 383005"/>
                <a:gd name="connsiteX15" fmla="*/ 396189 w 396188"/>
                <a:gd name="connsiteY15" fmla="*/ 192962 h 383005"/>
                <a:gd name="connsiteX16" fmla="*/ 386664 w 396188"/>
                <a:gd name="connsiteY16" fmla="*/ 154290 h 383005"/>
                <a:gd name="connsiteX17" fmla="*/ 358089 w 396188"/>
                <a:gd name="connsiteY17" fmla="*/ 106665 h 383005"/>
                <a:gd name="connsiteX18" fmla="*/ 244360 w 396188"/>
                <a:gd name="connsiteY18" fmla="*/ 18178 h 383005"/>
                <a:gd name="connsiteX19" fmla="*/ 98723 w 396188"/>
                <a:gd name="connsiteY19" fmla="*/ 13130 h 383005"/>
                <a:gd name="connsiteX20" fmla="*/ 13760 w 396188"/>
                <a:gd name="connsiteY20" fmla="*/ 110856 h 383005"/>
                <a:gd name="connsiteX21" fmla="*/ 10426 w 396188"/>
                <a:gd name="connsiteY21" fmla="*/ 251922 h 383005"/>
                <a:gd name="connsiteX22" fmla="*/ 166827 w 396188"/>
                <a:gd name="connsiteY22" fmla="*/ 379366 h 383005"/>
                <a:gd name="connsiteX23" fmla="*/ 171208 w 396188"/>
                <a:gd name="connsiteY23" fmla="*/ 380604 h 383005"/>
                <a:gd name="connsiteX24" fmla="*/ 177590 w 396188"/>
                <a:gd name="connsiteY24" fmla="*/ 374985 h 3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188" h="383005">
                  <a:moveTo>
                    <a:pt x="177590" y="374985"/>
                  </a:moveTo>
                  <a:cubicBezTo>
                    <a:pt x="159864" y="370108"/>
                    <a:pt x="142690" y="363402"/>
                    <a:pt x="126345" y="354982"/>
                  </a:cubicBezTo>
                  <a:cubicBezTo>
                    <a:pt x="91836" y="338952"/>
                    <a:pt x="61832" y="314644"/>
                    <a:pt x="39001" y="284211"/>
                  </a:cubicBezTo>
                  <a:cubicBezTo>
                    <a:pt x="12712" y="246873"/>
                    <a:pt x="6521" y="199915"/>
                    <a:pt x="12522" y="155338"/>
                  </a:cubicBezTo>
                  <a:cubicBezTo>
                    <a:pt x="17379" y="110694"/>
                    <a:pt x="37858" y="69194"/>
                    <a:pt x="70338" y="38181"/>
                  </a:cubicBezTo>
                  <a:cubicBezTo>
                    <a:pt x="147967" y="-31352"/>
                    <a:pt x="264267" y="19131"/>
                    <a:pt x="327513" y="84186"/>
                  </a:cubicBezTo>
                  <a:cubicBezTo>
                    <a:pt x="351993" y="109428"/>
                    <a:pt x="375138" y="140670"/>
                    <a:pt x="384187" y="175150"/>
                  </a:cubicBezTo>
                  <a:cubicBezTo>
                    <a:pt x="387092" y="184713"/>
                    <a:pt x="387092" y="194924"/>
                    <a:pt x="384187" y="204487"/>
                  </a:cubicBezTo>
                  <a:cubicBezTo>
                    <a:pt x="380749" y="215260"/>
                    <a:pt x="376672" y="225814"/>
                    <a:pt x="371995" y="236110"/>
                  </a:cubicBezTo>
                  <a:cubicBezTo>
                    <a:pt x="342944" y="301356"/>
                    <a:pt x="289413" y="374318"/>
                    <a:pt x="211308" y="377652"/>
                  </a:cubicBezTo>
                  <a:cubicBezTo>
                    <a:pt x="199907" y="378052"/>
                    <a:pt x="188505" y="377156"/>
                    <a:pt x="177304" y="374985"/>
                  </a:cubicBezTo>
                  <a:cubicBezTo>
                    <a:pt x="174256" y="374413"/>
                    <a:pt x="166065" y="379080"/>
                    <a:pt x="171399" y="380128"/>
                  </a:cubicBezTo>
                  <a:cubicBezTo>
                    <a:pt x="213718" y="388386"/>
                    <a:pt x="257562" y="378690"/>
                    <a:pt x="292461" y="353363"/>
                  </a:cubicBezTo>
                  <a:cubicBezTo>
                    <a:pt x="323961" y="329455"/>
                    <a:pt x="349707" y="298794"/>
                    <a:pt x="367804" y="263637"/>
                  </a:cubicBezTo>
                  <a:cubicBezTo>
                    <a:pt x="375367" y="249855"/>
                    <a:pt x="382054" y="235596"/>
                    <a:pt x="387807" y="220965"/>
                  </a:cubicBezTo>
                  <a:cubicBezTo>
                    <a:pt x="392083" y="212145"/>
                    <a:pt x="394912" y="202687"/>
                    <a:pt x="396189" y="192962"/>
                  </a:cubicBezTo>
                  <a:cubicBezTo>
                    <a:pt x="396008" y="179513"/>
                    <a:pt x="392750" y="166282"/>
                    <a:pt x="386664" y="154290"/>
                  </a:cubicBezTo>
                  <a:cubicBezTo>
                    <a:pt x="379072" y="137326"/>
                    <a:pt x="369480" y="121343"/>
                    <a:pt x="358089" y="106665"/>
                  </a:cubicBezTo>
                  <a:cubicBezTo>
                    <a:pt x="328494" y="67813"/>
                    <a:pt x="289299" y="37314"/>
                    <a:pt x="244360" y="18178"/>
                  </a:cubicBezTo>
                  <a:cubicBezTo>
                    <a:pt x="198259" y="-872"/>
                    <a:pt x="145395" y="-8587"/>
                    <a:pt x="98723" y="13130"/>
                  </a:cubicBezTo>
                  <a:cubicBezTo>
                    <a:pt x="58585" y="33180"/>
                    <a:pt x="28038" y="68318"/>
                    <a:pt x="13760" y="110856"/>
                  </a:cubicBezTo>
                  <a:cubicBezTo>
                    <a:pt x="-3366" y="156129"/>
                    <a:pt x="-4538" y="205887"/>
                    <a:pt x="10426" y="251922"/>
                  </a:cubicBezTo>
                  <a:cubicBezTo>
                    <a:pt x="34524" y="317835"/>
                    <a:pt x="102247" y="360126"/>
                    <a:pt x="166827" y="379366"/>
                  </a:cubicBezTo>
                  <a:lnTo>
                    <a:pt x="171208" y="380604"/>
                  </a:lnTo>
                  <a:cubicBezTo>
                    <a:pt x="174732" y="380890"/>
                    <a:pt x="182924" y="376413"/>
                    <a:pt x="177590" y="3749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">
              <a:extLst>
                <a:ext uri="{FF2B5EF4-FFF2-40B4-BE49-F238E27FC236}">
                  <a16:creationId xmlns:a16="http://schemas.microsoft.com/office/drawing/2014/main" id="{6B9D64EB-3BBA-421F-8869-3AD77DAB7172}"/>
                </a:ext>
              </a:extLst>
            </p:cNvPr>
            <p:cNvSpPr/>
            <p:nvPr/>
          </p:nvSpPr>
          <p:spPr>
            <a:xfrm>
              <a:off x="5944723" y="1643526"/>
              <a:ext cx="548642" cy="507420"/>
            </a:xfrm>
            <a:custGeom>
              <a:avLst/>
              <a:gdLst>
                <a:gd name="connsiteX0" fmla="*/ 229148 w 274201"/>
                <a:gd name="connsiteY0" fmla="*/ 214820 h 253599"/>
                <a:gd name="connsiteX1" fmla="*/ 190477 w 274201"/>
                <a:gd name="connsiteY1" fmla="*/ 235871 h 253599"/>
                <a:gd name="connsiteX2" fmla="*/ 102752 w 274201"/>
                <a:gd name="connsiteY2" fmla="*/ 243871 h 253599"/>
                <a:gd name="connsiteX3" fmla="*/ 9693 w 274201"/>
                <a:gd name="connsiteY3" fmla="*/ 109664 h 253599"/>
                <a:gd name="connsiteX4" fmla="*/ 152568 w 274201"/>
                <a:gd name="connsiteY4" fmla="*/ 5746 h 253599"/>
                <a:gd name="connsiteX5" fmla="*/ 217814 w 274201"/>
                <a:gd name="connsiteY5" fmla="*/ 17272 h 253599"/>
                <a:gd name="connsiteX6" fmla="*/ 243055 w 274201"/>
                <a:gd name="connsiteY6" fmla="*/ 52705 h 253599"/>
                <a:gd name="connsiteX7" fmla="*/ 229529 w 274201"/>
                <a:gd name="connsiteY7" fmla="*/ 214630 h 253599"/>
                <a:gd name="connsiteX8" fmla="*/ 237149 w 274201"/>
                <a:gd name="connsiteY8" fmla="*/ 216154 h 253599"/>
                <a:gd name="connsiteX9" fmla="*/ 274202 w 274201"/>
                <a:gd name="connsiteY9" fmla="*/ 136620 h 253599"/>
                <a:gd name="connsiteX10" fmla="*/ 256580 w 274201"/>
                <a:gd name="connsiteY10" fmla="*/ 58610 h 253599"/>
                <a:gd name="connsiteX11" fmla="*/ 242864 w 274201"/>
                <a:gd name="connsiteY11" fmla="*/ 31464 h 253599"/>
                <a:gd name="connsiteX12" fmla="*/ 230672 w 274201"/>
                <a:gd name="connsiteY12" fmla="*/ 15843 h 253599"/>
                <a:gd name="connsiteX13" fmla="*/ 166569 w 274201"/>
                <a:gd name="connsiteY13" fmla="*/ 31 h 253599"/>
                <a:gd name="connsiteX14" fmla="*/ 71319 w 274201"/>
                <a:gd name="connsiteY14" fmla="*/ 21844 h 253599"/>
                <a:gd name="connsiteX15" fmla="*/ 4644 w 274201"/>
                <a:gd name="connsiteY15" fmla="*/ 91948 h 253599"/>
                <a:gd name="connsiteX16" fmla="*/ 80178 w 274201"/>
                <a:gd name="connsiteY16" fmla="*/ 242157 h 253599"/>
                <a:gd name="connsiteX17" fmla="*/ 237245 w 274201"/>
                <a:gd name="connsiteY17" fmla="*/ 216154 h 253599"/>
                <a:gd name="connsiteX18" fmla="*/ 229148 w 274201"/>
                <a:gd name="connsiteY18" fmla="*/ 214820 h 2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01" h="253599">
                  <a:moveTo>
                    <a:pt x="229148" y="214820"/>
                  </a:moveTo>
                  <a:cubicBezTo>
                    <a:pt x="217052" y="223212"/>
                    <a:pt x="204088" y="230270"/>
                    <a:pt x="190477" y="235871"/>
                  </a:cubicBezTo>
                  <a:cubicBezTo>
                    <a:pt x="163045" y="248634"/>
                    <a:pt x="132032" y="251463"/>
                    <a:pt x="102752" y="243871"/>
                  </a:cubicBezTo>
                  <a:cubicBezTo>
                    <a:pt x="49126" y="227488"/>
                    <a:pt x="3406" y="166528"/>
                    <a:pt x="9693" y="109664"/>
                  </a:cubicBezTo>
                  <a:cubicBezTo>
                    <a:pt x="17027" y="42989"/>
                    <a:pt x="92084" y="7937"/>
                    <a:pt x="152568" y="5746"/>
                  </a:cubicBezTo>
                  <a:cubicBezTo>
                    <a:pt x="174951" y="3794"/>
                    <a:pt x="197459" y="7766"/>
                    <a:pt x="217814" y="17272"/>
                  </a:cubicBezTo>
                  <a:cubicBezTo>
                    <a:pt x="230577" y="24225"/>
                    <a:pt x="236864" y="40132"/>
                    <a:pt x="243055" y="52705"/>
                  </a:cubicBezTo>
                  <a:cubicBezTo>
                    <a:pt x="268201" y="104997"/>
                    <a:pt x="278678" y="172815"/>
                    <a:pt x="229529" y="214630"/>
                  </a:cubicBezTo>
                  <a:cubicBezTo>
                    <a:pt x="225338" y="218154"/>
                    <a:pt x="234863" y="218154"/>
                    <a:pt x="237149" y="216154"/>
                  </a:cubicBezTo>
                  <a:cubicBezTo>
                    <a:pt x="260610" y="196399"/>
                    <a:pt x="274173" y="167290"/>
                    <a:pt x="274202" y="136620"/>
                  </a:cubicBezTo>
                  <a:cubicBezTo>
                    <a:pt x="273954" y="109655"/>
                    <a:pt x="267944" y="83061"/>
                    <a:pt x="256580" y="58610"/>
                  </a:cubicBezTo>
                  <a:cubicBezTo>
                    <a:pt x="252580" y="49285"/>
                    <a:pt x="247998" y="40217"/>
                    <a:pt x="242864" y="31464"/>
                  </a:cubicBezTo>
                  <a:cubicBezTo>
                    <a:pt x="239940" y="25463"/>
                    <a:pt x="235787" y="20139"/>
                    <a:pt x="230672" y="15843"/>
                  </a:cubicBezTo>
                  <a:cubicBezTo>
                    <a:pt x="213146" y="2984"/>
                    <a:pt x="187524" y="412"/>
                    <a:pt x="166569" y="31"/>
                  </a:cubicBezTo>
                  <a:cubicBezTo>
                    <a:pt x="133518" y="-550"/>
                    <a:pt x="100828" y="6937"/>
                    <a:pt x="71319" y="21844"/>
                  </a:cubicBezTo>
                  <a:cubicBezTo>
                    <a:pt x="42078" y="36893"/>
                    <a:pt x="14836" y="59944"/>
                    <a:pt x="4644" y="91948"/>
                  </a:cubicBezTo>
                  <a:cubicBezTo>
                    <a:pt x="-14406" y="151384"/>
                    <a:pt x="27980" y="215773"/>
                    <a:pt x="80178" y="242157"/>
                  </a:cubicBezTo>
                  <a:cubicBezTo>
                    <a:pt x="130184" y="267208"/>
                    <a:pt x="194478" y="247777"/>
                    <a:pt x="237245" y="216154"/>
                  </a:cubicBezTo>
                  <a:cubicBezTo>
                    <a:pt x="241436" y="213201"/>
                    <a:pt x="231911" y="213010"/>
                    <a:pt x="229148" y="2148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Graphic 5">
            <a:extLst>
              <a:ext uri="{FF2B5EF4-FFF2-40B4-BE49-F238E27FC236}">
                <a16:creationId xmlns:a16="http://schemas.microsoft.com/office/drawing/2014/main" id="{A2E54D79-41EE-4993-A704-F80B24974628}"/>
              </a:ext>
            </a:extLst>
          </p:cNvPr>
          <p:cNvSpPr/>
          <p:nvPr/>
        </p:nvSpPr>
        <p:spPr>
          <a:xfrm>
            <a:off x="10992383" y="448903"/>
            <a:ext cx="79077" cy="97497"/>
          </a:xfrm>
          <a:custGeom>
            <a:avLst/>
            <a:gdLst>
              <a:gd name="connsiteX0" fmla="*/ 26808 w 39521"/>
              <a:gd name="connsiteY0" fmla="*/ 3770 h 48727"/>
              <a:gd name="connsiteX1" fmla="*/ 3186 w 39521"/>
              <a:gd name="connsiteY1" fmla="*/ 39870 h 48727"/>
              <a:gd name="connsiteX2" fmla="*/ 26808 w 39521"/>
              <a:gd name="connsiteY2" fmla="*/ 3770 h 4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1" h="48727">
                <a:moveTo>
                  <a:pt x="26808" y="3770"/>
                </a:moveTo>
                <a:cubicBezTo>
                  <a:pt x="13377" y="-10232"/>
                  <a:pt x="-8149" y="17676"/>
                  <a:pt x="3186" y="39870"/>
                </a:cubicBezTo>
                <a:cubicBezTo>
                  <a:pt x="14521" y="62063"/>
                  <a:pt x="61860" y="39774"/>
                  <a:pt x="26808" y="37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5">
            <a:extLst>
              <a:ext uri="{FF2B5EF4-FFF2-40B4-BE49-F238E27FC236}">
                <a16:creationId xmlns:a16="http://schemas.microsoft.com/office/drawing/2014/main" id="{198941A8-F0A7-4CC2-98CF-12C1F35C7042}"/>
              </a:ext>
            </a:extLst>
          </p:cNvPr>
          <p:cNvSpPr/>
          <p:nvPr/>
        </p:nvSpPr>
        <p:spPr>
          <a:xfrm>
            <a:off x="11243341" y="618253"/>
            <a:ext cx="108263" cy="111515"/>
          </a:xfrm>
          <a:custGeom>
            <a:avLst/>
            <a:gdLst>
              <a:gd name="connsiteX0" fmla="*/ 27685 w 54108"/>
              <a:gd name="connsiteY0" fmla="*/ 1047 h 55733"/>
              <a:gd name="connsiteX1" fmla="*/ 13493 w 54108"/>
              <a:gd name="connsiteY1" fmla="*/ 51529 h 55733"/>
              <a:gd name="connsiteX2" fmla="*/ 27685 w 54108"/>
              <a:gd name="connsiteY2" fmla="*/ 1047 h 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8" h="55733">
                <a:moveTo>
                  <a:pt x="27685" y="1047"/>
                </a:moveTo>
                <a:cubicBezTo>
                  <a:pt x="7206" y="-6954"/>
                  <a:pt x="-14892" y="32955"/>
                  <a:pt x="13493" y="51529"/>
                </a:cubicBezTo>
                <a:cubicBezTo>
                  <a:pt x="41877" y="70103"/>
                  <a:pt x="80930" y="22383"/>
                  <a:pt x="27685" y="104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5">
            <a:extLst>
              <a:ext uri="{FF2B5EF4-FFF2-40B4-BE49-F238E27FC236}">
                <a16:creationId xmlns:a16="http://schemas.microsoft.com/office/drawing/2014/main" id="{B673D414-7BA1-4FC5-A06E-B39489715AAE}"/>
              </a:ext>
            </a:extLst>
          </p:cNvPr>
          <p:cNvSpPr/>
          <p:nvPr/>
        </p:nvSpPr>
        <p:spPr>
          <a:xfrm>
            <a:off x="10969311" y="13657"/>
            <a:ext cx="119264" cy="141446"/>
          </a:xfrm>
          <a:custGeom>
            <a:avLst/>
            <a:gdLst>
              <a:gd name="connsiteX0" fmla="*/ 28052 w 59606"/>
              <a:gd name="connsiteY0" fmla="*/ 147 h 70692"/>
              <a:gd name="connsiteX1" fmla="*/ 1953 w 59606"/>
              <a:gd name="connsiteY1" fmla="*/ 55582 h 70692"/>
              <a:gd name="connsiteX2" fmla="*/ 59103 w 59606"/>
              <a:gd name="connsiteY2" fmla="*/ 41390 h 70692"/>
              <a:gd name="connsiteX3" fmla="*/ 28052 w 59606"/>
              <a:gd name="connsiteY3" fmla="*/ 147 h 7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6" h="70692">
                <a:moveTo>
                  <a:pt x="28052" y="147"/>
                </a:moveTo>
                <a:cubicBezTo>
                  <a:pt x="620" y="3862"/>
                  <a:pt x="-3190" y="25769"/>
                  <a:pt x="1953" y="55582"/>
                </a:cubicBezTo>
                <a:cubicBezTo>
                  <a:pt x="7097" y="85396"/>
                  <a:pt x="55198" y="65965"/>
                  <a:pt x="59103" y="41390"/>
                </a:cubicBezTo>
                <a:cubicBezTo>
                  <a:pt x="63008" y="16816"/>
                  <a:pt x="43387" y="-1853"/>
                  <a:pt x="28052" y="14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5">
            <a:extLst>
              <a:ext uri="{FF2B5EF4-FFF2-40B4-BE49-F238E27FC236}">
                <a16:creationId xmlns:a16="http://schemas.microsoft.com/office/drawing/2014/main" id="{01AC691B-7993-4E36-A83D-30AE0EEFFE0E}"/>
              </a:ext>
            </a:extLst>
          </p:cNvPr>
          <p:cNvSpPr/>
          <p:nvPr/>
        </p:nvSpPr>
        <p:spPr>
          <a:xfrm>
            <a:off x="11808754" y="390718"/>
            <a:ext cx="139261" cy="164042"/>
          </a:xfrm>
          <a:custGeom>
            <a:avLst/>
            <a:gdLst>
              <a:gd name="connsiteX0" fmla="*/ 32566 w 69600"/>
              <a:gd name="connsiteY0" fmla="*/ 179 h 81985"/>
              <a:gd name="connsiteX1" fmla="*/ 2277 w 69600"/>
              <a:gd name="connsiteY1" fmla="*/ 64472 h 81985"/>
              <a:gd name="connsiteX2" fmla="*/ 68952 w 69600"/>
              <a:gd name="connsiteY2" fmla="*/ 47994 h 81985"/>
              <a:gd name="connsiteX3" fmla="*/ 32566 w 69600"/>
              <a:gd name="connsiteY3" fmla="*/ 179 h 8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0" h="81985">
                <a:moveTo>
                  <a:pt x="32566" y="179"/>
                </a:moveTo>
                <a:cubicBezTo>
                  <a:pt x="753" y="4370"/>
                  <a:pt x="-3724" y="29897"/>
                  <a:pt x="2277" y="64472"/>
                </a:cubicBezTo>
                <a:cubicBezTo>
                  <a:pt x="8278" y="99048"/>
                  <a:pt x="64094" y="76474"/>
                  <a:pt x="68952" y="47994"/>
                </a:cubicBezTo>
                <a:cubicBezTo>
                  <a:pt x="73810" y="19514"/>
                  <a:pt x="50378" y="-2203"/>
                  <a:pt x="32566" y="17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5">
            <a:extLst>
              <a:ext uri="{FF2B5EF4-FFF2-40B4-BE49-F238E27FC236}">
                <a16:creationId xmlns:a16="http://schemas.microsoft.com/office/drawing/2014/main" id="{8B45E4BC-7283-416A-9692-4B4540AE04AF}"/>
              </a:ext>
            </a:extLst>
          </p:cNvPr>
          <p:cNvSpPr/>
          <p:nvPr/>
        </p:nvSpPr>
        <p:spPr>
          <a:xfrm>
            <a:off x="11480035" y="45795"/>
            <a:ext cx="180639" cy="206160"/>
          </a:xfrm>
          <a:custGeom>
            <a:avLst/>
            <a:gdLst>
              <a:gd name="connsiteX0" fmla="*/ 78860 w 90280"/>
              <a:gd name="connsiteY0" fmla="*/ 17518 h 103035"/>
              <a:gd name="connsiteX1" fmla="*/ 5708 w 90280"/>
              <a:gd name="connsiteY1" fmla="*/ 12565 h 103035"/>
              <a:gd name="connsiteX2" fmla="*/ 55714 w 90280"/>
              <a:gd name="connsiteY2" fmla="*/ 102481 h 103035"/>
              <a:gd name="connsiteX3" fmla="*/ 78860 w 90280"/>
              <a:gd name="connsiteY3" fmla="*/ 17518 h 1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80" h="103035">
                <a:moveTo>
                  <a:pt x="78860" y="17518"/>
                </a:moveTo>
                <a:cubicBezTo>
                  <a:pt x="66954" y="-3341"/>
                  <a:pt x="25425" y="-6294"/>
                  <a:pt x="5708" y="12565"/>
                </a:cubicBezTo>
                <a:cubicBezTo>
                  <a:pt x="-14009" y="31425"/>
                  <a:pt x="20949" y="110387"/>
                  <a:pt x="55714" y="102481"/>
                </a:cubicBezTo>
                <a:cubicBezTo>
                  <a:pt x="90481" y="94576"/>
                  <a:pt x="100577" y="55333"/>
                  <a:pt x="78860" y="17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5">
            <a:extLst>
              <a:ext uri="{FF2B5EF4-FFF2-40B4-BE49-F238E27FC236}">
                <a16:creationId xmlns:a16="http://schemas.microsoft.com/office/drawing/2014/main" id="{980147B0-E7DB-4208-98F0-C6553C3C5677}"/>
              </a:ext>
            </a:extLst>
          </p:cNvPr>
          <p:cNvSpPr/>
          <p:nvPr/>
        </p:nvSpPr>
        <p:spPr>
          <a:xfrm>
            <a:off x="11468517" y="494341"/>
            <a:ext cx="96164" cy="119074"/>
          </a:xfrm>
          <a:custGeom>
            <a:avLst/>
            <a:gdLst>
              <a:gd name="connsiteX0" fmla="*/ 32589 w 48061"/>
              <a:gd name="connsiteY0" fmla="*/ 4588 h 59511"/>
              <a:gd name="connsiteX1" fmla="*/ 4014 w 48061"/>
              <a:gd name="connsiteY1" fmla="*/ 48688 h 59511"/>
              <a:gd name="connsiteX2" fmla="*/ 32589 w 48061"/>
              <a:gd name="connsiteY2" fmla="*/ 4588 h 5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61" h="59511">
                <a:moveTo>
                  <a:pt x="32589" y="4588"/>
                </a:moveTo>
                <a:cubicBezTo>
                  <a:pt x="16206" y="-12462"/>
                  <a:pt x="-10083" y="21542"/>
                  <a:pt x="4014" y="48688"/>
                </a:cubicBezTo>
                <a:cubicBezTo>
                  <a:pt x="18112" y="75835"/>
                  <a:pt x="75071" y="48498"/>
                  <a:pt x="32589" y="45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5">
            <a:extLst>
              <a:ext uri="{FF2B5EF4-FFF2-40B4-BE49-F238E27FC236}">
                <a16:creationId xmlns:a16="http://schemas.microsoft.com/office/drawing/2014/main" id="{0326FDA3-C152-49CC-9352-76C3205FB0EC}"/>
              </a:ext>
            </a:extLst>
          </p:cNvPr>
          <p:cNvSpPr/>
          <p:nvPr/>
        </p:nvSpPr>
        <p:spPr>
          <a:xfrm>
            <a:off x="11235916" y="210167"/>
            <a:ext cx="108305" cy="111325"/>
          </a:xfrm>
          <a:custGeom>
            <a:avLst/>
            <a:gdLst>
              <a:gd name="connsiteX0" fmla="*/ 27777 w 54129"/>
              <a:gd name="connsiteY0" fmla="*/ 1070 h 55638"/>
              <a:gd name="connsiteX1" fmla="*/ 13489 w 54129"/>
              <a:gd name="connsiteY1" fmla="*/ 51457 h 55638"/>
              <a:gd name="connsiteX2" fmla="*/ 27777 w 54129"/>
              <a:gd name="connsiteY2" fmla="*/ 1070 h 5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29" h="55638">
                <a:moveTo>
                  <a:pt x="27777" y="1070"/>
                </a:moveTo>
                <a:cubicBezTo>
                  <a:pt x="7202" y="-7026"/>
                  <a:pt x="-14896" y="32883"/>
                  <a:pt x="13489" y="51457"/>
                </a:cubicBezTo>
                <a:cubicBezTo>
                  <a:pt x="41874" y="70031"/>
                  <a:pt x="80926" y="21930"/>
                  <a:pt x="27777" y="10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0EF485-0DB2-403E-A23D-E591AE8C1B7C}"/>
              </a:ext>
            </a:extLst>
          </p:cNvPr>
          <p:cNvGrpSpPr/>
          <p:nvPr/>
        </p:nvGrpSpPr>
        <p:grpSpPr>
          <a:xfrm>
            <a:off x="1" y="5481332"/>
            <a:ext cx="3279862" cy="1375464"/>
            <a:chOff x="0" y="5032532"/>
            <a:chExt cx="4350047" cy="182426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695231F-6569-4FAD-BFFF-5684ECE5D991}"/>
                </a:ext>
              </a:extLst>
            </p:cNvPr>
            <p:cNvSpPr/>
            <p:nvPr/>
          </p:nvSpPr>
          <p:spPr>
            <a:xfrm>
              <a:off x="0" y="5032532"/>
              <a:ext cx="4057557" cy="1824264"/>
            </a:xfrm>
            <a:custGeom>
              <a:avLst/>
              <a:gdLst>
                <a:gd name="connsiteX0" fmla="*/ 2571 w 2027891"/>
                <a:gd name="connsiteY0" fmla="*/ 0 h 911733"/>
                <a:gd name="connsiteX1" fmla="*/ 138969 w 2027891"/>
                <a:gd name="connsiteY1" fmla="*/ 38672 h 911733"/>
                <a:gd name="connsiteX2" fmla="*/ 299942 w 2027891"/>
                <a:gd name="connsiteY2" fmla="*/ 146685 h 911733"/>
                <a:gd name="connsiteX3" fmla="*/ 714470 w 2027891"/>
                <a:gd name="connsiteY3" fmla="*/ 533781 h 911733"/>
                <a:gd name="connsiteX4" fmla="*/ 1348930 w 2027891"/>
                <a:gd name="connsiteY4" fmla="*/ 485299 h 911733"/>
                <a:gd name="connsiteX5" fmla="*/ 2021323 w 2027891"/>
                <a:gd name="connsiteY5" fmla="*/ 875254 h 911733"/>
                <a:gd name="connsiteX6" fmla="*/ 2027891 w 2027891"/>
                <a:gd name="connsiteY6" fmla="*/ 911733 h 911733"/>
                <a:gd name="connsiteX7" fmla="*/ 0 w 2027891"/>
                <a:gd name="connsiteY7" fmla="*/ 911733 h 911733"/>
                <a:gd name="connsiteX8" fmla="*/ 0 w 2027891"/>
                <a:gd name="connsiteY8" fmla="*/ 20 h 9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7891" h="911733">
                  <a:moveTo>
                    <a:pt x="2571" y="0"/>
                  </a:moveTo>
                  <a:cubicBezTo>
                    <a:pt x="49726" y="5944"/>
                    <a:pt x="95711" y="18984"/>
                    <a:pt x="138969" y="38672"/>
                  </a:cubicBezTo>
                  <a:cubicBezTo>
                    <a:pt x="198052" y="65846"/>
                    <a:pt x="252399" y="102318"/>
                    <a:pt x="299942" y="146685"/>
                  </a:cubicBezTo>
                  <a:cubicBezTo>
                    <a:pt x="440245" y="276225"/>
                    <a:pt x="535781" y="466439"/>
                    <a:pt x="714470" y="533781"/>
                  </a:cubicBezTo>
                  <a:cubicBezTo>
                    <a:pt x="915447" y="609981"/>
                    <a:pt x="1134618" y="499301"/>
                    <a:pt x="1348930" y="485299"/>
                  </a:cubicBezTo>
                  <a:cubicBezTo>
                    <a:pt x="1567315" y="471012"/>
                    <a:pt x="1950345" y="637336"/>
                    <a:pt x="2021323" y="875254"/>
                  </a:cubicBezTo>
                  <a:lnTo>
                    <a:pt x="2027891" y="911733"/>
                  </a:lnTo>
                  <a:lnTo>
                    <a:pt x="0" y="91173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223582F-87F6-4CD4-AECE-1356D410D2CC}"/>
                </a:ext>
              </a:extLst>
            </p:cNvPr>
            <p:cNvSpPr/>
            <p:nvPr/>
          </p:nvSpPr>
          <p:spPr>
            <a:xfrm>
              <a:off x="0" y="5256396"/>
              <a:ext cx="4350047" cy="1600400"/>
            </a:xfrm>
            <a:custGeom>
              <a:avLst/>
              <a:gdLst>
                <a:gd name="connsiteX0" fmla="*/ 283289 w 2174072"/>
                <a:gd name="connsiteY0" fmla="*/ 188 h 799850"/>
                <a:gd name="connsiteX1" fmla="*/ 576834 w 2174072"/>
                <a:gd name="connsiteY1" fmla="*/ 121384 h 799850"/>
                <a:gd name="connsiteX2" fmla="*/ 914971 w 2174072"/>
                <a:gd name="connsiteY2" fmla="*/ 564583 h 799850"/>
                <a:gd name="connsiteX3" fmla="*/ 1300734 w 2174072"/>
                <a:gd name="connsiteY3" fmla="*/ 620495 h 799850"/>
                <a:gd name="connsiteX4" fmla="*/ 1691259 w 2174072"/>
                <a:gd name="connsiteY4" fmla="*/ 536103 h 799850"/>
                <a:gd name="connsiteX5" fmla="*/ 2068925 w 2174072"/>
                <a:gd name="connsiteY5" fmla="*/ 623542 h 799850"/>
                <a:gd name="connsiteX6" fmla="*/ 2144742 w 2174072"/>
                <a:gd name="connsiteY6" fmla="*/ 718681 h 799850"/>
                <a:gd name="connsiteX7" fmla="*/ 2174072 w 2174072"/>
                <a:gd name="connsiteY7" fmla="*/ 799850 h 799850"/>
                <a:gd name="connsiteX8" fmla="*/ 0 w 2174072"/>
                <a:gd name="connsiteY8" fmla="*/ 799850 h 799850"/>
                <a:gd name="connsiteX9" fmla="*/ 0 w 2174072"/>
                <a:gd name="connsiteY9" fmla="*/ 98364 h 799850"/>
                <a:gd name="connsiteX10" fmla="*/ 57600 w 2174072"/>
                <a:gd name="connsiteY10" fmla="*/ 54399 h 799850"/>
                <a:gd name="connsiteX11" fmla="*/ 174784 w 2174072"/>
                <a:gd name="connsiteY11" fmla="*/ 10323 h 799850"/>
                <a:gd name="connsiteX12" fmla="*/ 283289 w 2174072"/>
                <a:gd name="connsiteY12" fmla="*/ 188 h 799850"/>
                <a:gd name="connsiteX0" fmla="*/ 0 w 2174072"/>
                <a:gd name="connsiteY0" fmla="*/ 799850 h 891290"/>
                <a:gd name="connsiteX1" fmla="*/ 0 w 2174072"/>
                <a:gd name="connsiteY1" fmla="*/ 98364 h 891290"/>
                <a:gd name="connsiteX2" fmla="*/ 57600 w 2174072"/>
                <a:gd name="connsiteY2" fmla="*/ 54399 h 891290"/>
                <a:gd name="connsiteX3" fmla="*/ 174784 w 2174072"/>
                <a:gd name="connsiteY3" fmla="*/ 10323 h 891290"/>
                <a:gd name="connsiteX4" fmla="*/ 283289 w 2174072"/>
                <a:gd name="connsiteY4" fmla="*/ 188 h 891290"/>
                <a:gd name="connsiteX5" fmla="*/ 576834 w 2174072"/>
                <a:gd name="connsiteY5" fmla="*/ 121384 h 891290"/>
                <a:gd name="connsiteX6" fmla="*/ 914971 w 2174072"/>
                <a:gd name="connsiteY6" fmla="*/ 564583 h 891290"/>
                <a:gd name="connsiteX7" fmla="*/ 1300734 w 2174072"/>
                <a:gd name="connsiteY7" fmla="*/ 620495 h 891290"/>
                <a:gd name="connsiteX8" fmla="*/ 1691259 w 2174072"/>
                <a:gd name="connsiteY8" fmla="*/ 536103 h 891290"/>
                <a:gd name="connsiteX9" fmla="*/ 2068925 w 2174072"/>
                <a:gd name="connsiteY9" fmla="*/ 623542 h 891290"/>
                <a:gd name="connsiteX10" fmla="*/ 2144742 w 2174072"/>
                <a:gd name="connsiteY10" fmla="*/ 718681 h 891290"/>
                <a:gd name="connsiteX11" fmla="*/ 2174072 w 2174072"/>
                <a:gd name="connsiteY11" fmla="*/ 799850 h 891290"/>
                <a:gd name="connsiteX12" fmla="*/ 91440 w 2174072"/>
                <a:gd name="connsiteY12" fmla="*/ 891290 h 891290"/>
                <a:gd name="connsiteX0" fmla="*/ 0 w 2174072"/>
                <a:gd name="connsiteY0" fmla="*/ 799850 h 799850"/>
                <a:gd name="connsiteX1" fmla="*/ 0 w 2174072"/>
                <a:gd name="connsiteY1" fmla="*/ 98364 h 799850"/>
                <a:gd name="connsiteX2" fmla="*/ 57600 w 2174072"/>
                <a:gd name="connsiteY2" fmla="*/ 54399 h 799850"/>
                <a:gd name="connsiteX3" fmla="*/ 174784 w 2174072"/>
                <a:gd name="connsiteY3" fmla="*/ 10323 h 799850"/>
                <a:gd name="connsiteX4" fmla="*/ 283289 w 2174072"/>
                <a:gd name="connsiteY4" fmla="*/ 188 h 799850"/>
                <a:gd name="connsiteX5" fmla="*/ 576834 w 2174072"/>
                <a:gd name="connsiteY5" fmla="*/ 121384 h 799850"/>
                <a:gd name="connsiteX6" fmla="*/ 914971 w 2174072"/>
                <a:gd name="connsiteY6" fmla="*/ 564583 h 799850"/>
                <a:gd name="connsiteX7" fmla="*/ 1300734 w 2174072"/>
                <a:gd name="connsiteY7" fmla="*/ 620495 h 799850"/>
                <a:gd name="connsiteX8" fmla="*/ 1691259 w 2174072"/>
                <a:gd name="connsiteY8" fmla="*/ 536103 h 799850"/>
                <a:gd name="connsiteX9" fmla="*/ 2068925 w 2174072"/>
                <a:gd name="connsiteY9" fmla="*/ 623542 h 799850"/>
                <a:gd name="connsiteX10" fmla="*/ 2144742 w 2174072"/>
                <a:gd name="connsiteY10" fmla="*/ 718681 h 799850"/>
                <a:gd name="connsiteX11" fmla="*/ 2174072 w 2174072"/>
                <a:gd name="connsiteY11" fmla="*/ 799850 h 799850"/>
                <a:gd name="connsiteX0" fmla="*/ 0 w 2174072"/>
                <a:gd name="connsiteY0" fmla="*/ 98364 h 799850"/>
                <a:gd name="connsiteX1" fmla="*/ 57600 w 2174072"/>
                <a:gd name="connsiteY1" fmla="*/ 54399 h 799850"/>
                <a:gd name="connsiteX2" fmla="*/ 174784 w 2174072"/>
                <a:gd name="connsiteY2" fmla="*/ 10323 h 799850"/>
                <a:gd name="connsiteX3" fmla="*/ 283289 w 2174072"/>
                <a:gd name="connsiteY3" fmla="*/ 188 h 799850"/>
                <a:gd name="connsiteX4" fmla="*/ 576834 w 2174072"/>
                <a:gd name="connsiteY4" fmla="*/ 121384 h 799850"/>
                <a:gd name="connsiteX5" fmla="*/ 914971 w 2174072"/>
                <a:gd name="connsiteY5" fmla="*/ 564583 h 799850"/>
                <a:gd name="connsiteX6" fmla="*/ 1300734 w 2174072"/>
                <a:gd name="connsiteY6" fmla="*/ 620495 h 799850"/>
                <a:gd name="connsiteX7" fmla="*/ 1691259 w 2174072"/>
                <a:gd name="connsiteY7" fmla="*/ 536103 h 799850"/>
                <a:gd name="connsiteX8" fmla="*/ 2068925 w 2174072"/>
                <a:gd name="connsiteY8" fmla="*/ 623542 h 799850"/>
                <a:gd name="connsiteX9" fmla="*/ 2144742 w 2174072"/>
                <a:gd name="connsiteY9" fmla="*/ 718681 h 799850"/>
                <a:gd name="connsiteX10" fmla="*/ 2174072 w 2174072"/>
                <a:gd name="connsiteY10" fmla="*/ 799850 h 79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4072" h="799850">
                  <a:moveTo>
                    <a:pt x="0" y="98364"/>
                  </a:moveTo>
                  <a:lnTo>
                    <a:pt x="57600" y="54399"/>
                  </a:lnTo>
                  <a:cubicBezTo>
                    <a:pt x="92057" y="35280"/>
                    <a:pt x="130981" y="20313"/>
                    <a:pt x="174784" y="10323"/>
                  </a:cubicBezTo>
                  <a:cubicBezTo>
                    <a:pt x="210817" y="2451"/>
                    <a:pt x="247241" y="-857"/>
                    <a:pt x="283289" y="188"/>
                  </a:cubicBezTo>
                  <a:cubicBezTo>
                    <a:pt x="391432" y="3323"/>
                    <a:pt x="496188" y="45632"/>
                    <a:pt x="576834" y="121384"/>
                  </a:cubicBezTo>
                  <a:cubicBezTo>
                    <a:pt x="711898" y="250924"/>
                    <a:pt x="759428" y="460474"/>
                    <a:pt x="914971" y="564583"/>
                  </a:cubicBezTo>
                  <a:cubicBezTo>
                    <a:pt x="1025556" y="638687"/>
                    <a:pt x="1169384" y="642688"/>
                    <a:pt x="1300734" y="620495"/>
                  </a:cubicBezTo>
                  <a:cubicBezTo>
                    <a:pt x="1432084" y="598301"/>
                    <a:pt x="1558861" y="552772"/>
                    <a:pt x="1691259" y="536103"/>
                  </a:cubicBezTo>
                  <a:cubicBezTo>
                    <a:pt x="1823656" y="519434"/>
                    <a:pt x="1968436" y="536103"/>
                    <a:pt x="2068925" y="623542"/>
                  </a:cubicBezTo>
                  <a:cubicBezTo>
                    <a:pt x="2099415" y="651098"/>
                    <a:pt x="2124951" y="683283"/>
                    <a:pt x="2144742" y="718681"/>
                  </a:cubicBezTo>
                  <a:lnTo>
                    <a:pt x="2174072" y="799850"/>
                  </a:lnTo>
                </a:path>
              </a:pathLst>
            </a:custGeom>
            <a:noFill/>
            <a:ln w="9525" cap="flat">
              <a:solidFill>
                <a:schemeClr val="accent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5">
              <a:extLst>
                <a:ext uri="{FF2B5EF4-FFF2-40B4-BE49-F238E27FC236}">
                  <a16:creationId xmlns:a16="http://schemas.microsoft.com/office/drawing/2014/main" id="{EFB6A8A1-FF2A-4350-9784-FA03CC41A748}"/>
                </a:ext>
              </a:extLst>
            </p:cNvPr>
            <p:cNvSpPr/>
            <p:nvPr/>
          </p:nvSpPr>
          <p:spPr>
            <a:xfrm>
              <a:off x="1126671" y="6579573"/>
              <a:ext cx="108485" cy="111361"/>
            </a:xfrm>
            <a:custGeom>
              <a:avLst/>
              <a:gdLst>
                <a:gd name="connsiteX0" fmla="*/ 29 w 54219"/>
                <a:gd name="connsiteY0" fmla="*/ 35681 h 55656"/>
                <a:gd name="connsiteX1" fmla="*/ 53273 w 54219"/>
                <a:gd name="connsiteY1" fmla="*/ 33681 h 55656"/>
                <a:gd name="connsiteX2" fmla="*/ 29 w 54219"/>
                <a:gd name="connsiteY2" fmla="*/ 35681 h 5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19" h="55656">
                  <a:moveTo>
                    <a:pt x="29" y="35681"/>
                  </a:moveTo>
                  <a:cubicBezTo>
                    <a:pt x="-1305" y="58065"/>
                    <a:pt x="44225" y="67018"/>
                    <a:pt x="53273" y="33681"/>
                  </a:cubicBezTo>
                  <a:cubicBezTo>
                    <a:pt x="62322" y="343"/>
                    <a:pt x="3553" y="-22326"/>
                    <a:pt x="29" y="356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">
              <a:extLst>
                <a:ext uri="{FF2B5EF4-FFF2-40B4-BE49-F238E27FC236}">
                  <a16:creationId xmlns:a16="http://schemas.microsoft.com/office/drawing/2014/main" id="{97117D8F-0D29-4E42-A523-67CBF558DC3B}"/>
                </a:ext>
              </a:extLst>
            </p:cNvPr>
            <p:cNvSpPr/>
            <p:nvPr/>
          </p:nvSpPr>
          <p:spPr>
            <a:xfrm>
              <a:off x="720043" y="6066494"/>
              <a:ext cx="171287" cy="144177"/>
            </a:xfrm>
            <a:custGeom>
              <a:avLst/>
              <a:gdLst>
                <a:gd name="connsiteX0" fmla="*/ 2181 w 85606"/>
                <a:gd name="connsiteY0" fmla="*/ 50078 h 72057"/>
                <a:gd name="connsiteX1" fmla="*/ 73904 w 85606"/>
                <a:gd name="connsiteY1" fmla="*/ 59603 h 72057"/>
                <a:gd name="connsiteX2" fmla="*/ 37042 w 85606"/>
                <a:gd name="connsiteY2" fmla="*/ 262 h 72057"/>
                <a:gd name="connsiteX3" fmla="*/ 2181 w 85606"/>
                <a:gd name="connsiteY3" fmla="*/ 50078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06" h="72057">
                  <a:moveTo>
                    <a:pt x="2181" y="50078"/>
                  </a:moveTo>
                  <a:cubicBezTo>
                    <a:pt x="16278" y="79510"/>
                    <a:pt x="42281" y="75891"/>
                    <a:pt x="73904" y="59603"/>
                  </a:cubicBezTo>
                  <a:cubicBezTo>
                    <a:pt x="105527" y="43315"/>
                    <a:pt x="66189" y="-3929"/>
                    <a:pt x="37042" y="262"/>
                  </a:cubicBezTo>
                  <a:cubicBezTo>
                    <a:pt x="7896" y="4453"/>
                    <a:pt x="-5630" y="33599"/>
                    <a:pt x="2181" y="500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5">
              <a:extLst>
                <a:ext uri="{FF2B5EF4-FFF2-40B4-BE49-F238E27FC236}">
                  <a16:creationId xmlns:a16="http://schemas.microsoft.com/office/drawing/2014/main" id="{675735D6-7AC3-4150-8B58-544792FAB3A8}"/>
                </a:ext>
              </a:extLst>
            </p:cNvPr>
            <p:cNvSpPr/>
            <p:nvPr/>
          </p:nvSpPr>
          <p:spPr>
            <a:xfrm>
              <a:off x="438758" y="6526329"/>
              <a:ext cx="201534" cy="200270"/>
            </a:xfrm>
            <a:custGeom>
              <a:avLst/>
              <a:gdLst>
                <a:gd name="connsiteX0" fmla="*/ 7983 w 100723"/>
                <a:gd name="connsiteY0" fmla="*/ 25810 h 100091"/>
                <a:gd name="connsiteX1" fmla="*/ 26176 w 100723"/>
                <a:gd name="connsiteY1" fmla="*/ 98200 h 100091"/>
                <a:gd name="connsiteX2" fmla="*/ 97423 w 100723"/>
                <a:gd name="connsiteY2" fmla="*/ 22000 h 100091"/>
                <a:gd name="connsiteX3" fmla="*/ 7983 w 100723"/>
                <a:gd name="connsiteY3" fmla="*/ 25810 h 10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23" h="100091">
                  <a:moveTo>
                    <a:pt x="7983" y="25810"/>
                  </a:moveTo>
                  <a:cubicBezTo>
                    <a:pt x="-8400" y="43907"/>
                    <a:pt x="1792" y="85056"/>
                    <a:pt x="26176" y="98200"/>
                  </a:cubicBezTo>
                  <a:cubicBezTo>
                    <a:pt x="50560" y="111345"/>
                    <a:pt x="116092" y="52766"/>
                    <a:pt x="97423" y="22000"/>
                  </a:cubicBezTo>
                  <a:cubicBezTo>
                    <a:pt x="78754" y="-8766"/>
                    <a:pt x="37797" y="-7051"/>
                    <a:pt x="7983" y="258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5">
              <a:extLst>
                <a:ext uri="{FF2B5EF4-FFF2-40B4-BE49-F238E27FC236}">
                  <a16:creationId xmlns:a16="http://schemas.microsoft.com/office/drawing/2014/main" id="{E2918D33-5039-469A-A294-A82722DC0349}"/>
                </a:ext>
              </a:extLst>
            </p:cNvPr>
            <p:cNvSpPr/>
            <p:nvPr/>
          </p:nvSpPr>
          <p:spPr>
            <a:xfrm>
              <a:off x="936080" y="6409740"/>
              <a:ext cx="119104" cy="100550"/>
            </a:xfrm>
            <a:custGeom>
              <a:avLst/>
              <a:gdLst>
                <a:gd name="connsiteX0" fmla="*/ 1938 w 59526"/>
                <a:gd name="connsiteY0" fmla="*/ 25310 h 50253"/>
                <a:gd name="connsiteX1" fmla="*/ 53659 w 59526"/>
                <a:gd name="connsiteY1" fmla="*/ 39502 h 50253"/>
                <a:gd name="connsiteX2" fmla="*/ 1938 w 59526"/>
                <a:gd name="connsiteY2" fmla="*/ 25310 h 5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26" h="50253">
                  <a:moveTo>
                    <a:pt x="1938" y="25310"/>
                  </a:moveTo>
                  <a:cubicBezTo>
                    <a:pt x="-9397" y="46550"/>
                    <a:pt x="31751" y="61314"/>
                    <a:pt x="53659" y="39502"/>
                  </a:cubicBezTo>
                  <a:cubicBezTo>
                    <a:pt x="75566" y="17689"/>
                    <a:pt x="31180" y="-28983"/>
                    <a:pt x="1938" y="253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5">
              <a:extLst>
                <a:ext uri="{FF2B5EF4-FFF2-40B4-BE49-F238E27FC236}">
                  <a16:creationId xmlns:a16="http://schemas.microsoft.com/office/drawing/2014/main" id="{96C9C32B-17A7-4E55-9A71-A089436432F9}"/>
                </a:ext>
              </a:extLst>
            </p:cNvPr>
            <p:cNvSpPr/>
            <p:nvPr/>
          </p:nvSpPr>
          <p:spPr>
            <a:xfrm>
              <a:off x="734259" y="6714808"/>
              <a:ext cx="108485" cy="111271"/>
            </a:xfrm>
            <a:custGeom>
              <a:avLst/>
              <a:gdLst>
                <a:gd name="connsiteX0" fmla="*/ 29 w 54219"/>
                <a:gd name="connsiteY0" fmla="*/ 35721 h 55611"/>
                <a:gd name="connsiteX1" fmla="*/ 53273 w 54219"/>
                <a:gd name="connsiteY1" fmla="*/ 33625 h 55611"/>
                <a:gd name="connsiteX2" fmla="*/ 29 w 54219"/>
                <a:gd name="connsiteY2" fmla="*/ 35721 h 5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19" h="55611">
                  <a:moveTo>
                    <a:pt x="29" y="35721"/>
                  </a:moveTo>
                  <a:cubicBezTo>
                    <a:pt x="-1305" y="58010"/>
                    <a:pt x="44225" y="66963"/>
                    <a:pt x="53273" y="33625"/>
                  </a:cubicBezTo>
                  <a:cubicBezTo>
                    <a:pt x="62322" y="288"/>
                    <a:pt x="3553" y="-22286"/>
                    <a:pt x="29" y="357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5">
              <a:extLst>
                <a:ext uri="{FF2B5EF4-FFF2-40B4-BE49-F238E27FC236}">
                  <a16:creationId xmlns:a16="http://schemas.microsoft.com/office/drawing/2014/main" id="{12605D67-E7F1-4F04-92A7-980C48E58451}"/>
                </a:ext>
              </a:extLst>
            </p:cNvPr>
            <p:cNvSpPr/>
            <p:nvPr/>
          </p:nvSpPr>
          <p:spPr>
            <a:xfrm>
              <a:off x="4212453" y="5752097"/>
              <a:ext cx="113842" cy="107753"/>
            </a:xfrm>
            <a:custGeom>
              <a:avLst/>
              <a:gdLst>
                <a:gd name="connsiteX0" fmla="*/ 13245 w 56896"/>
                <a:gd name="connsiteY0" fmla="*/ 48997 h 53853"/>
                <a:gd name="connsiteX1" fmla="*/ 21055 w 56896"/>
                <a:gd name="connsiteY1" fmla="*/ 52617 h 53853"/>
                <a:gd name="connsiteX2" fmla="*/ 46392 w 56896"/>
                <a:gd name="connsiteY2" fmla="*/ 48521 h 53853"/>
                <a:gd name="connsiteX3" fmla="*/ 50297 w 56896"/>
                <a:gd name="connsiteY3" fmla="*/ 9659 h 53853"/>
                <a:gd name="connsiteX4" fmla="*/ 2101 w 56896"/>
                <a:gd name="connsiteY4" fmla="*/ 12898 h 53853"/>
                <a:gd name="connsiteX5" fmla="*/ 1243 w 56896"/>
                <a:gd name="connsiteY5" fmla="*/ 34424 h 53853"/>
                <a:gd name="connsiteX6" fmla="*/ 13245 w 56896"/>
                <a:gd name="connsiteY6" fmla="*/ 48997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96" h="53853">
                  <a:moveTo>
                    <a:pt x="13245" y="48997"/>
                  </a:moveTo>
                  <a:cubicBezTo>
                    <a:pt x="15693" y="50512"/>
                    <a:pt x="18322" y="51721"/>
                    <a:pt x="21055" y="52617"/>
                  </a:cubicBezTo>
                  <a:cubicBezTo>
                    <a:pt x="29685" y="55198"/>
                    <a:pt x="39019" y="53693"/>
                    <a:pt x="46392" y="48521"/>
                  </a:cubicBezTo>
                  <a:cubicBezTo>
                    <a:pt x="57346" y="39568"/>
                    <a:pt x="61441" y="19946"/>
                    <a:pt x="50297" y="9659"/>
                  </a:cubicBezTo>
                  <a:cubicBezTo>
                    <a:pt x="39153" y="-628"/>
                    <a:pt x="8292" y="-6819"/>
                    <a:pt x="2101" y="12898"/>
                  </a:cubicBezTo>
                  <a:cubicBezTo>
                    <a:pt x="-366" y="19822"/>
                    <a:pt x="-671" y="27328"/>
                    <a:pt x="1243" y="34424"/>
                  </a:cubicBezTo>
                  <a:cubicBezTo>
                    <a:pt x="3482" y="40501"/>
                    <a:pt x="7711" y="45645"/>
                    <a:pt x="13245" y="48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Graphic 5">
            <a:extLst>
              <a:ext uri="{FF2B5EF4-FFF2-40B4-BE49-F238E27FC236}">
                <a16:creationId xmlns:a16="http://schemas.microsoft.com/office/drawing/2014/main" id="{4037E315-80D8-4D55-A397-C4A4FA35BB08}"/>
              </a:ext>
            </a:extLst>
          </p:cNvPr>
          <p:cNvSpPr/>
          <p:nvPr/>
        </p:nvSpPr>
        <p:spPr>
          <a:xfrm>
            <a:off x="8129771" y="495062"/>
            <a:ext cx="143795" cy="131391"/>
          </a:xfrm>
          <a:custGeom>
            <a:avLst/>
            <a:gdLst>
              <a:gd name="connsiteX0" fmla="*/ 39787 w 71866"/>
              <a:gd name="connsiteY0" fmla="*/ 322 h 65667"/>
              <a:gd name="connsiteX1" fmla="*/ 29023 w 71866"/>
              <a:gd name="connsiteY1" fmla="*/ 322 h 65667"/>
              <a:gd name="connsiteX2" fmla="*/ 3115 w 71866"/>
              <a:gd name="connsiteY2" fmla="*/ 18610 h 65667"/>
              <a:gd name="connsiteX3" fmla="*/ 19594 w 71866"/>
              <a:gd name="connsiteY3" fmla="*/ 63949 h 65667"/>
              <a:gd name="connsiteX4" fmla="*/ 71600 w 71866"/>
              <a:gd name="connsiteY4" fmla="*/ 34517 h 65667"/>
              <a:gd name="connsiteX5" fmla="*/ 61027 w 71866"/>
              <a:gd name="connsiteY5" fmla="*/ 9942 h 65667"/>
              <a:gd name="connsiteX6" fmla="*/ 39787 w 71866"/>
              <a:gd name="connsiteY6" fmla="*/ 322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66" h="65667">
                <a:moveTo>
                  <a:pt x="39787" y="322"/>
                </a:moveTo>
                <a:cubicBezTo>
                  <a:pt x="36215" y="-107"/>
                  <a:pt x="32595" y="-107"/>
                  <a:pt x="29023" y="322"/>
                </a:cubicBezTo>
                <a:cubicBezTo>
                  <a:pt x="18060" y="2162"/>
                  <a:pt x="8526" y="8893"/>
                  <a:pt x="3115" y="18610"/>
                </a:cubicBezTo>
                <a:cubicBezTo>
                  <a:pt x="-4314" y="34422"/>
                  <a:pt x="1687" y="58425"/>
                  <a:pt x="19594" y="63949"/>
                </a:cubicBezTo>
                <a:cubicBezTo>
                  <a:pt x="39310" y="70045"/>
                  <a:pt x="75315" y="59853"/>
                  <a:pt x="71600" y="34517"/>
                </a:cubicBezTo>
                <a:cubicBezTo>
                  <a:pt x="70667" y="25440"/>
                  <a:pt x="66971" y="16865"/>
                  <a:pt x="61027" y="9942"/>
                </a:cubicBezTo>
                <a:cubicBezTo>
                  <a:pt x="55236" y="4431"/>
                  <a:pt x="47750" y="1040"/>
                  <a:pt x="39787" y="32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5">
            <a:extLst>
              <a:ext uri="{FF2B5EF4-FFF2-40B4-BE49-F238E27FC236}">
                <a16:creationId xmlns:a16="http://schemas.microsoft.com/office/drawing/2014/main" id="{5C3047E7-D388-4B09-83F8-DF75A7A68B6D}"/>
              </a:ext>
            </a:extLst>
          </p:cNvPr>
          <p:cNvSpPr/>
          <p:nvPr/>
        </p:nvSpPr>
        <p:spPr>
          <a:xfrm>
            <a:off x="11354279" y="3326838"/>
            <a:ext cx="290353" cy="271073"/>
          </a:xfrm>
          <a:custGeom>
            <a:avLst/>
            <a:gdLst>
              <a:gd name="connsiteX0" fmla="*/ 57298 w 145113"/>
              <a:gd name="connsiteY0" fmla="*/ 2182 h 135477"/>
              <a:gd name="connsiteX1" fmla="*/ 37201 w 145113"/>
              <a:gd name="connsiteY1" fmla="*/ 9421 h 135477"/>
              <a:gd name="connsiteX2" fmla="*/ 339 w 145113"/>
              <a:gd name="connsiteY2" fmla="*/ 60761 h 135477"/>
              <a:gd name="connsiteX3" fmla="*/ 61299 w 145113"/>
              <a:gd name="connsiteY3" fmla="*/ 135437 h 135477"/>
              <a:gd name="connsiteX4" fmla="*/ 139880 w 145113"/>
              <a:gd name="connsiteY4" fmla="*/ 45616 h 135477"/>
              <a:gd name="connsiteX5" fmla="*/ 103685 w 145113"/>
              <a:gd name="connsiteY5" fmla="*/ 6468 h 135477"/>
              <a:gd name="connsiteX6" fmla="*/ 57298 w 145113"/>
              <a:gd name="connsiteY6" fmla="*/ 2182 h 1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13" h="135477">
                <a:moveTo>
                  <a:pt x="57298" y="2182"/>
                </a:moveTo>
                <a:cubicBezTo>
                  <a:pt x="50307" y="3687"/>
                  <a:pt x="43544" y="6126"/>
                  <a:pt x="37201" y="9421"/>
                </a:cubicBezTo>
                <a:cubicBezTo>
                  <a:pt x="17732" y="20023"/>
                  <a:pt x="4168" y="38930"/>
                  <a:pt x="339" y="60761"/>
                </a:cubicBezTo>
                <a:cubicBezTo>
                  <a:pt x="-3376" y="95527"/>
                  <a:pt x="23865" y="136961"/>
                  <a:pt x="61299" y="135437"/>
                </a:cubicBezTo>
                <a:cubicBezTo>
                  <a:pt x="102351" y="134008"/>
                  <a:pt x="163407" y="90955"/>
                  <a:pt x="139880" y="45616"/>
                </a:cubicBezTo>
                <a:cubicBezTo>
                  <a:pt x="132108" y="29167"/>
                  <a:pt x="119468" y="15508"/>
                  <a:pt x="103685" y="6468"/>
                </a:cubicBezTo>
                <a:cubicBezTo>
                  <a:pt x="89188" y="-294"/>
                  <a:pt x="72786" y="-1809"/>
                  <a:pt x="57298" y="2182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F7BAE-E42F-406D-9BBF-3598F86BAE4C}"/>
              </a:ext>
            </a:extLst>
          </p:cNvPr>
          <p:cNvSpPr txBox="1"/>
          <p:nvPr/>
        </p:nvSpPr>
        <p:spPr>
          <a:xfrm>
            <a:off x="248033" y="3391671"/>
            <a:ext cx="691434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</a:rPr>
              <a:t>Kim Stuart</a:t>
            </a:r>
          </a:p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</a:rPr>
              <a:t>Customer Success Manager</a:t>
            </a:r>
          </a:p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</a:rPr>
              <a:t>T: 732-991-6489</a:t>
            </a:r>
          </a:p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</a:rPr>
              <a:t>E: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kstuart@recyclecoach.com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Poppins"/>
                <a:cs typeface="Poppins Black"/>
              </a:rPr>
              <a:t> </a:t>
            </a:r>
          </a:p>
        </p:txBody>
      </p:sp>
      <p:pic>
        <p:nvPicPr>
          <p:cNvPr id="75" name="Graphic 74">
            <a:hlinkClick r:id="rId4"/>
            <a:extLst>
              <a:ext uri="{FF2B5EF4-FFF2-40B4-BE49-F238E27FC236}">
                <a16:creationId xmlns:a16="http://schemas.microsoft.com/office/drawing/2014/main" id="{F5167D8E-E684-47EF-98B7-1D3571AD2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542" y="5068622"/>
            <a:ext cx="1000125" cy="295275"/>
          </a:xfrm>
          <a:prstGeom prst="rect">
            <a:avLst/>
          </a:prstGeom>
        </p:spPr>
      </p:pic>
      <p:pic>
        <p:nvPicPr>
          <p:cNvPr id="76" name="Graphic 75">
            <a:hlinkClick r:id="rId7"/>
            <a:extLst>
              <a:ext uri="{FF2B5EF4-FFF2-40B4-BE49-F238E27FC236}">
                <a16:creationId xmlns:a16="http://schemas.microsoft.com/office/drawing/2014/main" id="{89B83141-A03E-4773-9EFC-F8FAF1D08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9157" y="5068622"/>
            <a:ext cx="1038225" cy="295275"/>
          </a:xfrm>
          <a:prstGeom prst="rect">
            <a:avLst/>
          </a:prstGeom>
        </p:spPr>
      </p:pic>
      <p:pic>
        <p:nvPicPr>
          <p:cNvPr id="78" name="Picture 77">
            <a:hlinkClick r:id="rId10"/>
            <a:extLst>
              <a:ext uri="{FF2B5EF4-FFF2-40B4-BE49-F238E27FC236}">
                <a16:creationId xmlns:a16="http://schemas.microsoft.com/office/drawing/2014/main" id="{76891262-4403-4CE4-B658-5E98DE9E08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883" y="333266"/>
            <a:ext cx="3880316" cy="1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3AFF-180A-4AD4-9D1F-652F4C7F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9" y="632755"/>
            <a:ext cx="7841473" cy="828056"/>
          </a:xfrm>
        </p:spPr>
        <p:txBody>
          <a:bodyPr/>
          <a:lstStyle/>
          <a:p>
            <a:r>
              <a:rPr lang="en-CA"/>
              <a:t>Stage 3: Essentials Package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7187C-B6EA-49C7-A894-EEC6F697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F4964-3EAE-4EE4-B227-9BD3D49A6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EC024D-9D1F-4635-BE2A-4EF7E9E3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21" y="1015549"/>
            <a:ext cx="2601712" cy="563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17D4231-9474-4F6A-8AE0-B5F8160FFED5}"/>
              </a:ext>
            </a:extLst>
          </p:cNvPr>
          <p:cNvGraphicFramePr/>
          <p:nvPr/>
        </p:nvGraphicFramePr>
        <p:xfrm>
          <a:off x="5401356" y="1211856"/>
          <a:ext cx="6023136" cy="472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290E90-77A5-4CE6-99D0-A940AA963C9F}"/>
              </a:ext>
            </a:extLst>
          </p:cNvPr>
          <p:cNvSpPr txBox="1"/>
          <p:nvPr/>
        </p:nvSpPr>
        <p:spPr>
          <a:xfrm>
            <a:off x="314632" y="2389239"/>
            <a:ext cx="190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*Paid for by NJ DEP</a:t>
            </a:r>
          </a:p>
        </p:txBody>
      </p:sp>
    </p:spTree>
    <p:extLst>
      <p:ext uri="{BB962C8B-B14F-4D97-AF65-F5344CB8AC3E}">
        <p14:creationId xmlns:p14="http://schemas.microsoft.com/office/powerpoint/2010/main" val="220394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1A45-DCDB-4FF5-A684-6C902701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19487-2FCC-4240-8B60-51806D71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F4964-3EAE-4EE4-B227-9BD3D49A6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E18FE-9141-4033-B9B4-57E3B1A6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980" y="1562652"/>
            <a:ext cx="8141663" cy="48605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9A7759-3ECA-4EC0-8068-DA70A2522981}"/>
              </a:ext>
            </a:extLst>
          </p:cNvPr>
          <p:cNvCxnSpPr>
            <a:cxnSpLocks/>
          </p:cNvCxnSpPr>
          <p:nvPr/>
        </p:nvCxnSpPr>
        <p:spPr>
          <a:xfrm>
            <a:off x="2390653" y="1379402"/>
            <a:ext cx="639532" cy="27028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8C580F-6239-4915-A873-806E583A46C6}"/>
              </a:ext>
            </a:extLst>
          </p:cNvPr>
          <p:cNvSpPr txBox="1"/>
          <p:nvPr/>
        </p:nvSpPr>
        <p:spPr>
          <a:xfrm>
            <a:off x="178742" y="1196607"/>
            <a:ext cx="2120404" cy="1169551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Send notifications to users to keep them up to date with what is happening in the community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CEBAD-D608-4520-A11F-C01C3729D50A}"/>
              </a:ext>
            </a:extLst>
          </p:cNvPr>
          <p:cNvCxnSpPr>
            <a:cxnSpLocks/>
          </p:cNvCxnSpPr>
          <p:nvPr/>
        </p:nvCxnSpPr>
        <p:spPr>
          <a:xfrm flipV="1">
            <a:off x="2651654" y="1917677"/>
            <a:ext cx="1597474" cy="140199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84DAA8-C675-423B-A2C3-39EAC4BFC22B}"/>
              </a:ext>
            </a:extLst>
          </p:cNvPr>
          <p:cNvSpPr txBox="1"/>
          <p:nvPr/>
        </p:nvSpPr>
        <p:spPr>
          <a:xfrm>
            <a:off x="178742" y="3429000"/>
            <a:ext cx="2743200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Send reminders to users about their scheduled pickups or changes to their pickups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4DCC15-C2DB-4509-915C-0FE9FBB804B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883151"/>
            <a:ext cx="4082644" cy="14365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E1A4069-1621-41FA-B998-F65221C8AE05}"/>
              </a:ext>
            </a:extLst>
          </p:cNvPr>
          <p:cNvSpPr txBox="1"/>
          <p:nvPr/>
        </p:nvSpPr>
        <p:spPr>
          <a:xfrm>
            <a:off x="10282387" y="2782669"/>
            <a:ext cx="1754494" cy="1600438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View reports to see how many users you have gained, and how they are interacting with the app 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11426D-7082-4091-A618-DC0B7CE366D9}"/>
              </a:ext>
            </a:extLst>
          </p:cNvPr>
          <p:cNvCxnSpPr>
            <a:cxnSpLocks/>
          </p:cNvCxnSpPr>
          <p:nvPr/>
        </p:nvCxnSpPr>
        <p:spPr>
          <a:xfrm>
            <a:off x="6668236" y="1224887"/>
            <a:ext cx="340073" cy="45308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CD93ADF-697B-4D8D-820C-856C1FA81E98}"/>
              </a:ext>
            </a:extLst>
          </p:cNvPr>
          <p:cNvSpPr txBox="1"/>
          <p:nvPr/>
        </p:nvSpPr>
        <p:spPr>
          <a:xfrm>
            <a:off x="4509374" y="242500"/>
            <a:ext cx="2047461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Keep your disposal information up to date by updating your WGW tool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41F75E-99EC-4A49-AE9B-3EE520262816}"/>
              </a:ext>
            </a:extLst>
          </p:cNvPr>
          <p:cNvSpPr txBox="1"/>
          <p:nvPr/>
        </p:nvSpPr>
        <p:spPr>
          <a:xfrm>
            <a:off x="9020337" y="425295"/>
            <a:ext cx="1754494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Preview your calendar schedule 6 months at a time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F07200-694A-408F-846C-D4A17E314ED4}"/>
              </a:ext>
            </a:extLst>
          </p:cNvPr>
          <p:cNvCxnSpPr>
            <a:cxnSpLocks/>
          </p:cNvCxnSpPr>
          <p:nvPr/>
        </p:nvCxnSpPr>
        <p:spPr>
          <a:xfrm flipH="1">
            <a:off x="7788585" y="1046783"/>
            <a:ext cx="1128008" cy="6311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238B-F47C-4F4D-9816-CF7B9B0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 Black"/>
                <a:cs typeface="Poppins Black"/>
              </a:rPr>
              <a:t>Calendar Example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BC228-97A3-428A-A5F9-D252894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964-3EAE-4EE4-B227-9BD3D49A6FB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74398FBD-872A-497A-8CD6-BAC5DC7E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52" y="1281967"/>
            <a:ext cx="5728569" cy="5379658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D334A4-EA20-49BB-AA9B-23B5BFC7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250679"/>
            <a:ext cx="4027117" cy="42167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0CD1D-807F-4AC6-A2B0-FC10175366B8}"/>
              </a:ext>
            </a:extLst>
          </p:cNvPr>
          <p:cNvCxnSpPr>
            <a:cxnSpLocks/>
          </p:cNvCxnSpPr>
          <p:nvPr/>
        </p:nvCxnSpPr>
        <p:spPr>
          <a:xfrm flipH="1">
            <a:off x="6658275" y="2565019"/>
            <a:ext cx="1744605" cy="66001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52E8EB-9AD4-4C6A-A906-6779CDFB3F15}"/>
              </a:ext>
            </a:extLst>
          </p:cNvPr>
          <p:cNvSpPr txBox="1"/>
          <p:nvPr/>
        </p:nvSpPr>
        <p:spPr>
          <a:xfrm>
            <a:off x="8551883" y="475152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chemeClr val="accent5"/>
              </a:solidFill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3671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0A2D-6CBA-4083-B05B-DC12A349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56" y="262140"/>
            <a:ext cx="9886504" cy="828056"/>
          </a:xfrm>
        </p:spPr>
        <p:txBody>
          <a:bodyPr/>
          <a:lstStyle/>
          <a:p>
            <a:r>
              <a:rPr lang="en-CA">
                <a:latin typeface="Poppins Black"/>
                <a:cs typeface="Poppins Black"/>
              </a:rPr>
              <a:t>Web App Update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C6D63-364E-4C3A-8686-0A045FEB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186" y="5658403"/>
            <a:ext cx="715881" cy="365125"/>
          </a:xfrm>
        </p:spPr>
        <p:txBody>
          <a:bodyPr/>
          <a:lstStyle/>
          <a:p>
            <a:fld id="{0DCF4964-3EAE-4EE4-B227-9BD3D49A6FB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2DFEF7-B885-4CEC-AD6D-A294E2A7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46" y="945725"/>
            <a:ext cx="10047373" cy="4620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A6A8A6-24FC-4A19-BAAA-91FC6262CAAC}"/>
              </a:ext>
            </a:extLst>
          </p:cNvPr>
          <p:cNvSpPr txBox="1"/>
          <p:nvPr/>
        </p:nvSpPr>
        <p:spPr>
          <a:xfrm>
            <a:off x="81710" y="2802965"/>
            <a:ext cx="209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solidFill>
                  <a:schemeClr val="accent2">
                    <a:lumMod val="75000"/>
                  </a:schemeClr>
                </a:solidFill>
              </a:rPr>
              <a:t>Optimizing web app placement can increase users by up to </a:t>
            </a:r>
            <a:r>
              <a:rPr lang="en-CA" sz="2400" b="1">
                <a:solidFill>
                  <a:schemeClr val="accent2">
                    <a:lumMod val="75000"/>
                  </a:schemeClr>
                </a:solidFill>
              </a:rPr>
              <a:t>5X</a:t>
            </a:r>
            <a:endParaRPr lang="en-CA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4E1E9E-2A07-401C-8B34-120889CB6961}"/>
              </a:ext>
            </a:extLst>
          </p:cNvPr>
          <p:cNvCxnSpPr>
            <a:cxnSpLocks/>
          </p:cNvCxnSpPr>
          <p:nvPr/>
        </p:nvCxnSpPr>
        <p:spPr>
          <a:xfrm>
            <a:off x="2187636" y="3184989"/>
            <a:ext cx="2349424" cy="1933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0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4539-3FA2-4F42-AC1A-8EBC66E5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50" y="632755"/>
            <a:ext cx="10828280" cy="828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Poppins Black"/>
                <a:cs typeface="Poppins Black"/>
              </a:rPr>
              <a:t>Best Practices </a:t>
            </a:r>
            <a:br>
              <a:rPr lang="en-US" sz="4000" dirty="0">
                <a:solidFill>
                  <a:schemeClr val="tx1"/>
                </a:solidFill>
                <a:latin typeface="Poppins Black"/>
                <a:cs typeface="Poppins Black"/>
              </a:rPr>
            </a:br>
            <a:endParaRPr lang="en-US" sz="1600" dirty="0">
              <a:solidFill>
                <a:schemeClr val="tx1"/>
              </a:solidFill>
              <a:latin typeface="Poppins Black"/>
              <a:cs typeface="Poppins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BAE5A-81E9-43C4-8C84-269C45961A4B}"/>
              </a:ext>
            </a:extLst>
          </p:cNvPr>
          <p:cNvSpPr txBox="1"/>
          <p:nvPr/>
        </p:nvSpPr>
        <p:spPr>
          <a:xfrm>
            <a:off x="531250" y="1306813"/>
            <a:ext cx="4696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</a:rPr>
              <a:t>Take it from our clients in </a:t>
            </a:r>
            <a:r>
              <a:rPr lang="en-CA" sz="20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Laurel, MD</a:t>
            </a:r>
            <a:endParaRPr lang="en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5C5AE-CF5E-4F04-9203-031EDC6A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3" y="2093566"/>
            <a:ext cx="5780620" cy="30464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098D99-9B4C-4DB1-BD11-819A82CEB7AD}"/>
              </a:ext>
            </a:extLst>
          </p:cNvPr>
          <p:cNvSpPr/>
          <p:nvPr/>
        </p:nvSpPr>
        <p:spPr>
          <a:xfrm>
            <a:off x="3580109" y="3197816"/>
            <a:ext cx="1265695" cy="10797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849EE-75D5-4806-A32B-EB1968F8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638" y="0"/>
            <a:ext cx="4187892" cy="6858000"/>
          </a:xfrm>
          <a:prstGeom prst="rect">
            <a:avLst/>
          </a:prstGeom>
        </p:spPr>
      </p:pic>
      <p:sp>
        <p:nvSpPr>
          <p:cNvPr id="15" name="Arrow: Bent 14">
            <a:extLst>
              <a:ext uri="{FF2B5EF4-FFF2-40B4-BE49-F238E27FC236}">
                <a16:creationId xmlns:a16="http://schemas.microsoft.com/office/drawing/2014/main" id="{25D827D4-EF78-4C69-90D2-03B8209C0103}"/>
              </a:ext>
            </a:extLst>
          </p:cNvPr>
          <p:cNvSpPr/>
          <p:nvPr/>
        </p:nvSpPr>
        <p:spPr>
          <a:xfrm>
            <a:off x="4613329" y="2349393"/>
            <a:ext cx="2407403" cy="828056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8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87609-8863-6B49-83D4-F1F7DF01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F4964-3EAE-4EE4-B227-9BD3D49A6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44A283-61D9-4DD5-B95C-45DD96E2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9" y="632755"/>
            <a:ext cx="10541563" cy="828056"/>
          </a:xfrm>
        </p:spPr>
        <p:txBody>
          <a:bodyPr/>
          <a:lstStyle/>
          <a:p>
            <a:r>
              <a:rPr lang="en-CA" dirty="0">
                <a:latin typeface="Poppins Black"/>
                <a:cs typeface="Poppins Black"/>
              </a:rPr>
              <a:t>Notifications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63F53-474A-421D-9FE4-7E445A8A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27" y="498434"/>
            <a:ext cx="6379223" cy="604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F48AC-E290-4300-8DF7-84162AADE5B7}"/>
              </a:ext>
            </a:extLst>
          </p:cNvPr>
          <p:cNvSpPr txBox="1"/>
          <p:nvPr/>
        </p:nvSpPr>
        <p:spPr>
          <a:xfrm>
            <a:off x="438603" y="1228730"/>
            <a:ext cx="365287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Poppins Black" panose="00000A00000000000000" pitchFamily="2" charset="0"/>
              </a:rPr>
              <a:t>Send out </a:t>
            </a:r>
            <a:r>
              <a:rPr lang="en-US" sz="1400" dirty="0">
                <a:solidFill>
                  <a:schemeClr val="tx2"/>
                </a:solidFill>
                <a:cs typeface="Poppins Black" panose="00000A00000000000000" pitchFamily="2" charset="0"/>
              </a:rPr>
              <a:t>push notifications to residents through our Client Admin Portal.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>
                <a:solidFill>
                  <a:schemeClr val="tx2"/>
                </a:solidFill>
                <a:cs typeface="Poppins Black" panose="00000A00000000000000" pitchFamily="2" charset="0"/>
              </a:rPr>
              <a:t>Specify if it is General Information or Emergency Alerts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Poppins Black" panose="00000A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Poppins Black" panose="00000A00000000000000" pitchFamily="2" charset="0"/>
              </a:rPr>
              <a:t>Notifications can be </a:t>
            </a:r>
            <a:r>
              <a:rPr lang="en-US" sz="1400" dirty="0">
                <a:solidFill>
                  <a:schemeClr val="tx2"/>
                </a:solidFill>
                <a:cs typeface="Poppins Black" panose="00000A00000000000000" pitchFamily="2" charset="0"/>
              </a:rPr>
              <a:t>scheduled or immediate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Poppins Black" panose="00000A00000000000000" pitchFamily="2" charset="0"/>
              </a:rPr>
              <a:t>Select </a:t>
            </a:r>
            <a:r>
              <a:rPr lang="en-US" sz="1400" dirty="0">
                <a:solidFill>
                  <a:schemeClr val="tx2"/>
                </a:solidFill>
                <a:cs typeface="Poppins Black" panose="00000A00000000000000" pitchFamily="2" charset="0"/>
              </a:rPr>
              <a:t>all residents or narrow in on a specific zone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Poppins Black" panose="00000A00000000000000" pitchFamily="2" charset="0"/>
              </a:rPr>
              <a:t>Customize your messaging &amp; add links to webpages where needed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400" b="1" dirty="0">
              <a:solidFill>
                <a:schemeClr val="tx2"/>
              </a:solidFill>
              <a:cs typeface="Poppins Black" panose="00000A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b="1" dirty="0">
                <a:solidFill>
                  <a:schemeClr val="tx2"/>
                </a:solidFill>
                <a:cs typeface="Poppins Black" panose="00000A00000000000000" pitchFamily="2" charset="0"/>
              </a:rPr>
              <a:t>Notifications can provide important waste &amp; recycling information and can be used to promote better recycling habits among residents.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Poppins Black" panose="00000A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5D622-4030-4AA2-A832-D38D067149F8}"/>
              </a:ext>
            </a:extLst>
          </p:cNvPr>
          <p:cNvSpPr/>
          <p:nvPr/>
        </p:nvSpPr>
        <p:spPr>
          <a:xfrm>
            <a:off x="4875245" y="1228729"/>
            <a:ext cx="1413588" cy="544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C3FD5-B2D1-4ADB-876B-A83A2948B272}"/>
              </a:ext>
            </a:extLst>
          </p:cNvPr>
          <p:cNvSpPr/>
          <p:nvPr/>
        </p:nvSpPr>
        <p:spPr>
          <a:xfrm>
            <a:off x="4875245" y="1879724"/>
            <a:ext cx="1413588" cy="544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47114D-7AD5-4A77-AB24-7ED682DE7135}"/>
              </a:ext>
            </a:extLst>
          </p:cNvPr>
          <p:cNvSpPr/>
          <p:nvPr/>
        </p:nvSpPr>
        <p:spPr>
          <a:xfrm>
            <a:off x="4875245" y="2502333"/>
            <a:ext cx="3102428" cy="623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81DA68-A3D8-4EC9-B639-D91237409645}"/>
              </a:ext>
            </a:extLst>
          </p:cNvPr>
          <p:cNvSpPr/>
          <p:nvPr/>
        </p:nvSpPr>
        <p:spPr>
          <a:xfrm>
            <a:off x="4875244" y="3601790"/>
            <a:ext cx="6327905" cy="1735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4769B7-55BE-4C98-BE82-C21013F04E0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865205" y="1500773"/>
            <a:ext cx="1010040" cy="65099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92F991-B1C5-45B9-B5B9-B536F46AA9F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890865" y="2151768"/>
            <a:ext cx="984380" cy="56328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45DE5D-77AB-4E73-83AF-90AE9EA309D3}"/>
              </a:ext>
            </a:extLst>
          </p:cNvPr>
          <p:cNvCxnSpPr>
            <a:cxnSpLocks/>
          </p:cNvCxnSpPr>
          <p:nvPr/>
        </p:nvCxnSpPr>
        <p:spPr>
          <a:xfrm flipV="1">
            <a:off x="3965510" y="2780277"/>
            <a:ext cx="909735" cy="5302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E2AD1F-B8A7-4388-BD01-C2BE3144D18A}"/>
              </a:ext>
            </a:extLst>
          </p:cNvPr>
          <p:cNvCxnSpPr>
            <a:cxnSpLocks/>
          </p:cNvCxnSpPr>
          <p:nvPr/>
        </p:nvCxnSpPr>
        <p:spPr>
          <a:xfrm>
            <a:off x="3890865" y="4034514"/>
            <a:ext cx="802433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E46-CC21-4FD7-A13D-2F53CE4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7" y="277851"/>
            <a:ext cx="6605530" cy="828056"/>
          </a:xfrm>
        </p:spPr>
        <p:txBody>
          <a:bodyPr/>
          <a:lstStyle/>
          <a:p>
            <a:r>
              <a:rPr lang="en-US" dirty="0">
                <a:latin typeface="Poppins Black"/>
                <a:cs typeface="Poppins Black"/>
              </a:rPr>
              <a:t>Check Your Schedule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E23FC-FEB8-46FB-8B05-21C28E8E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964-3EAE-4EE4-B227-9BD3D49A6FB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048D17-B6E0-4843-9206-ED31EA60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4" y="1046842"/>
            <a:ext cx="8996170" cy="3388305"/>
          </a:xfrm>
          <a:prstGeom prst="rect">
            <a:avLst/>
          </a:prstGeom>
        </p:spPr>
      </p:pic>
      <p:pic>
        <p:nvPicPr>
          <p:cNvPr id="5" name="Picture 5" descr="Calendar&#10;&#10;Description automatically generated">
            <a:extLst>
              <a:ext uri="{FF2B5EF4-FFF2-40B4-BE49-F238E27FC236}">
                <a16:creationId xmlns:a16="http://schemas.microsoft.com/office/drawing/2014/main" id="{B6AC4E9C-4E8C-4345-85BB-AF1A021E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43" y="3216504"/>
            <a:ext cx="7419583" cy="364000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78CF28-4B71-4B61-BD9B-01BB8CE6BB7D}"/>
              </a:ext>
            </a:extLst>
          </p:cNvPr>
          <p:cNvCxnSpPr>
            <a:cxnSpLocks/>
          </p:cNvCxnSpPr>
          <p:nvPr/>
        </p:nvCxnSpPr>
        <p:spPr>
          <a:xfrm flipH="1">
            <a:off x="2699910" y="1452222"/>
            <a:ext cx="4184987" cy="15921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B166FE-F133-4FD3-B3FB-C243F10900D4}"/>
              </a:ext>
            </a:extLst>
          </p:cNvPr>
          <p:cNvCxnSpPr>
            <a:cxnSpLocks/>
          </p:cNvCxnSpPr>
          <p:nvPr/>
        </p:nvCxnSpPr>
        <p:spPr>
          <a:xfrm>
            <a:off x="2031061" y="5544056"/>
            <a:ext cx="2537314" cy="8901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C2265D-D651-45CD-AF32-5BB7FB58C49E}"/>
              </a:ext>
            </a:extLst>
          </p:cNvPr>
          <p:cNvSpPr txBox="1"/>
          <p:nvPr/>
        </p:nvSpPr>
        <p:spPr>
          <a:xfrm>
            <a:off x="7135660" y="987469"/>
            <a:ext cx="3275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Poppins"/>
              </a:rPr>
              <a:t>Select which schedule you would like to preview.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4709F-3237-4C08-A92A-9DB4FC00488B}"/>
              </a:ext>
            </a:extLst>
          </p:cNvPr>
          <p:cNvSpPr txBox="1"/>
          <p:nvPr/>
        </p:nvSpPr>
        <p:spPr>
          <a:xfrm>
            <a:off x="973768" y="453324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Poppins"/>
              </a:rPr>
              <a:t>Ability to check all scheduled pickups and events in that area</a:t>
            </a:r>
          </a:p>
        </p:txBody>
      </p:sp>
    </p:spTree>
    <p:extLst>
      <p:ext uri="{BB962C8B-B14F-4D97-AF65-F5344CB8AC3E}">
        <p14:creationId xmlns:p14="http://schemas.microsoft.com/office/powerpoint/2010/main" val="303033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BFA8-2BBD-42E2-B6C3-A305F98C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 Black"/>
                <a:cs typeface="Poppins Black"/>
              </a:rPr>
              <a:t>What Do The Colors Mean?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DB75B-71F1-4146-AB81-9BF46ABF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964-3EAE-4EE4-B227-9BD3D49A6F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8BC06B-E41F-46E9-B438-6D05F42B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9" y="1659631"/>
            <a:ext cx="8359034" cy="3288217"/>
          </a:xfrm>
          <a:prstGeom prst="rect">
            <a:avLst/>
          </a:prstGeom>
        </p:spPr>
      </p:pic>
      <p:pic>
        <p:nvPicPr>
          <p:cNvPr id="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036146CE-F83A-4B03-9EC8-972274C8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963" y="5829226"/>
            <a:ext cx="8557363" cy="9302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EF92EB-B329-4AB0-9940-28B6BA37D725}"/>
              </a:ext>
            </a:extLst>
          </p:cNvPr>
          <p:cNvCxnSpPr>
            <a:cxnSpLocks/>
          </p:cNvCxnSpPr>
          <p:nvPr/>
        </p:nvCxnSpPr>
        <p:spPr>
          <a:xfrm flipH="1">
            <a:off x="9422211" y="3853042"/>
            <a:ext cx="1178740" cy="19783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8DC51D-3C47-4211-84D7-87F4AAD44625}"/>
              </a:ext>
            </a:extLst>
          </p:cNvPr>
          <p:cNvCxnSpPr>
            <a:cxnSpLocks/>
          </p:cNvCxnSpPr>
          <p:nvPr/>
        </p:nvCxnSpPr>
        <p:spPr>
          <a:xfrm flipH="1">
            <a:off x="6614292" y="1911508"/>
            <a:ext cx="2734056" cy="4334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3B1F71-22AC-472F-84E3-89F97EBBC56C}"/>
              </a:ext>
            </a:extLst>
          </p:cNvPr>
          <p:cNvSpPr txBox="1"/>
          <p:nvPr/>
        </p:nvSpPr>
        <p:spPr>
          <a:xfrm>
            <a:off x="9167878" y="337459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Poppins"/>
              </a:rPr>
              <a:t>Key at the bottom of the page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B6A73-46F5-405C-9AE2-955248D0C5C0}"/>
              </a:ext>
            </a:extLst>
          </p:cNvPr>
          <p:cNvSpPr txBox="1"/>
          <p:nvPr/>
        </p:nvSpPr>
        <p:spPr>
          <a:xfrm>
            <a:off x="9373383" y="111664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Poppins"/>
              </a:rPr>
              <a:t>You can click on any of the dates to see what collections are scheduled</a:t>
            </a:r>
          </a:p>
        </p:txBody>
      </p:sp>
    </p:spTree>
    <p:extLst>
      <p:ext uri="{BB962C8B-B14F-4D97-AF65-F5344CB8AC3E}">
        <p14:creationId xmlns:p14="http://schemas.microsoft.com/office/powerpoint/2010/main" val="911237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ecycle coach">
      <a:dk1>
        <a:sysClr val="windowText" lastClr="000000"/>
      </a:dk1>
      <a:lt1>
        <a:sysClr val="window" lastClr="FFFFFF"/>
      </a:lt1>
      <a:dk2>
        <a:srgbClr val="44546A"/>
      </a:dk2>
      <a:lt2>
        <a:srgbClr val="F2F4F9"/>
      </a:lt2>
      <a:accent1>
        <a:srgbClr val="002391"/>
      </a:accent1>
      <a:accent2>
        <a:srgbClr val="15CFC4"/>
      </a:accent2>
      <a:accent3>
        <a:srgbClr val="2185D0"/>
      </a:accent3>
      <a:accent4>
        <a:srgbClr val="E5E9F4"/>
      </a:accent4>
      <a:accent5>
        <a:srgbClr val="15CEC4"/>
      </a:accent5>
      <a:accent6>
        <a:srgbClr val="C4E8E7"/>
      </a:accent6>
      <a:hlink>
        <a:srgbClr val="0563C1"/>
      </a:hlink>
      <a:folHlink>
        <a:srgbClr val="954F72"/>
      </a:folHlink>
    </a:clrScheme>
    <a:fontScheme name="Payzel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  <wetp:taskpane dockstate="right" visibility="0" width="350" row="8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809CC38-4CE0-41FA-9EC2-BF0FBE53110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CB53704-791F-4C08-BFB3-3DAD29A4BA9A}">
  <we:reference id="0fbe0cd8-d6c4-4528-b382-69e337245b4a" version="1.0.0.0" store="//LAPTOP-ASTQITJO/MaifestFinal" storeType="Filesystem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296</Words>
  <Application>Microsoft Office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</vt:lpstr>
      <vt:lpstr>Wingdings</vt:lpstr>
      <vt:lpstr>Poppins Black</vt:lpstr>
      <vt:lpstr>Poppins Bold</vt:lpstr>
      <vt:lpstr>Arial</vt:lpstr>
      <vt:lpstr>Calibri</vt:lpstr>
      <vt:lpstr>Office Theme</vt:lpstr>
      <vt:lpstr>PowerPoint Presentation</vt:lpstr>
      <vt:lpstr>Stage 3: Essentials Package</vt:lpstr>
      <vt:lpstr>Admin Portal</vt:lpstr>
      <vt:lpstr>Calendar Example</vt:lpstr>
      <vt:lpstr>Web App Update </vt:lpstr>
      <vt:lpstr>Best Practices  </vt:lpstr>
      <vt:lpstr>Notifications </vt:lpstr>
      <vt:lpstr>Check Your Schedule</vt:lpstr>
      <vt:lpstr>What Do The Colors Mean?</vt:lpstr>
      <vt:lpstr>Marketing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monir</dc:creator>
  <cp:lastModifiedBy>Kim Stuart</cp:lastModifiedBy>
  <cp:revision>107</cp:revision>
  <dcterms:created xsi:type="dcterms:W3CDTF">2021-06-12T14:33:28Z</dcterms:created>
  <dcterms:modified xsi:type="dcterms:W3CDTF">2022-02-14T16:17:05Z</dcterms:modified>
</cp:coreProperties>
</file>